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handoutMasterIdLst>
    <p:handoutMasterId r:id="rId4"/>
  </p:handoutMasterIdLst>
  <p:sldIdLst>
    <p:sldId id="256" r:id="rId2"/>
  </p:sldIdLst>
  <p:sldSz cx="43891200" cy="32918400"/>
  <p:notesSz cx="9601200" cy="7315200"/>
  <p:defaultTextStyle>
    <a:defPPr>
      <a:defRPr lang="en-US"/>
    </a:defPPr>
    <a:lvl1pPr algn="l" rtl="0" fontAlgn="base">
      <a:spcBef>
        <a:spcPct val="0"/>
      </a:spcBef>
      <a:spcAft>
        <a:spcPct val="0"/>
      </a:spcAft>
      <a:defRPr sz="4400" b="1" kern="1200">
        <a:solidFill>
          <a:srgbClr val="003399"/>
        </a:solidFill>
        <a:latin typeface="Arial" panose="020B0604020202020204" pitchFamily="34" charset="0"/>
        <a:ea typeface="Geneva" panose="020B0503030404040204" pitchFamily="34" charset="0"/>
        <a:cs typeface="+mn-cs"/>
      </a:defRPr>
    </a:lvl1pPr>
    <a:lvl2pPr marL="501650" indent="-44450" algn="l" rtl="0" fontAlgn="base">
      <a:spcBef>
        <a:spcPct val="0"/>
      </a:spcBef>
      <a:spcAft>
        <a:spcPct val="0"/>
      </a:spcAft>
      <a:defRPr sz="4400" b="1" kern="1200">
        <a:solidFill>
          <a:srgbClr val="003399"/>
        </a:solidFill>
        <a:latin typeface="Arial" panose="020B0604020202020204" pitchFamily="34" charset="0"/>
        <a:ea typeface="Geneva" panose="020B0503030404040204" pitchFamily="34" charset="0"/>
        <a:cs typeface="+mn-cs"/>
      </a:defRPr>
    </a:lvl2pPr>
    <a:lvl3pPr marL="1004888" indent="-90488" algn="l" rtl="0" fontAlgn="base">
      <a:spcBef>
        <a:spcPct val="0"/>
      </a:spcBef>
      <a:spcAft>
        <a:spcPct val="0"/>
      </a:spcAft>
      <a:defRPr sz="4400" b="1" kern="1200">
        <a:solidFill>
          <a:srgbClr val="003399"/>
        </a:solidFill>
        <a:latin typeface="Arial" panose="020B0604020202020204" pitchFamily="34" charset="0"/>
        <a:ea typeface="Geneva" panose="020B0503030404040204" pitchFamily="34" charset="0"/>
        <a:cs typeface="+mn-cs"/>
      </a:defRPr>
    </a:lvl3pPr>
    <a:lvl4pPr marL="1508125" indent="-136525" algn="l" rtl="0" fontAlgn="base">
      <a:spcBef>
        <a:spcPct val="0"/>
      </a:spcBef>
      <a:spcAft>
        <a:spcPct val="0"/>
      </a:spcAft>
      <a:defRPr sz="4400" b="1" kern="1200">
        <a:solidFill>
          <a:srgbClr val="003399"/>
        </a:solidFill>
        <a:latin typeface="Arial" panose="020B0604020202020204" pitchFamily="34" charset="0"/>
        <a:ea typeface="Geneva" panose="020B0503030404040204" pitchFamily="34" charset="0"/>
        <a:cs typeface="+mn-cs"/>
      </a:defRPr>
    </a:lvl4pPr>
    <a:lvl5pPr marL="2011363" indent="-182563" algn="l" rtl="0" fontAlgn="base">
      <a:spcBef>
        <a:spcPct val="0"/>
      </a:spcBef>
      <a:spcAft>
        <a:spcPct val="0"/>
      </a:spcAft>
      <a:defRPr sz="4400" b="1" kern="1200">
        <a:solidFill>
          <a:srgbClr val="003399"/>
        </a:solidFill>
        <a:latin typeface="Arial" panose="020B0604020202020204" pitchFamily="34" charset="0"/>
        <a:ea typeface="Geneva" panose="020B0503030404040204" pitchFamily="34" charset="0"/>
        <a:cs typeface="+mn-cs"/>
      </a:defRPr>
    </a:lvl5pPr>
    <a:lvl6pPr marL="2286000" algn="l" defTabSz="914400" rtl="0" eaLnBrk="1" latinLnBrk="0" hangingPunct="1">
      <a:defRPr sz="4400" b="1" kern="1200">
        <a:solidFill>
          <a:srgbClr val="003399"/>
        </a:solidFill>
        <a:latin typeface="Arial" panose="020B0604020202020204" pitchFamily="34" charset="0"/>
        <a:ea typeface="Geneva" panose="020B0503030404040204" pitchFamily="34" charset="0"/>
        <a:cs typeface="+mn-cs"/>
      </a:defRPr>
    </a:lvl6pPr>
    <a:lvl7pPr marL="2743200" algn="l" defTabSz="914400" rtl="0" eaLnBrk="1" latinLnBrk="0" hangingPunct="1">
      <a:defRPr sz="4400" b="1" kern="1200">
        <a:solidFill>
          <a:srgbClr val="003399"/>
        </a:solidFill>
        <a:latin typeface="Arial" panose="020B0604020202020204" pitchFamily="34" charset="0"/>
        <a:ea typeface="Geneva" panose="020B0503030404040204" pitchFamily="34" charset="0"/>
        <a:cs typeface="+mn-cs"/>
      </a:defRPr>
    </a:lvl7pPr>
    <a:lvl8pPr marL="3200400" algn="l" defTabSz="914400" rtl="0" eaLnBrk="1" latinLnBrk="0" hangingPunct="1">
      <a:defRPr sz="4400" b="1" kern="1200">
        <a:solidFill>
          <a:srgbClr val="003399"/>
        </a:solidFill>
        <a:latin typeface="Arial" panose="020B0604020202020204" pitchFamily="34" charset="0"/>
        <a:ea typeface="Geneva" panose="020B0503030404040204" pitchFamily="34" charset="0"/>
        <a:cs typeface="+mn-cs"/>
      </a:defRPr>
    </a:lvl8pPr>
    <a:lvl9pPr marL="3657600" algn="l" defTabSz="914400" rtl="0" eaLnBrk="1" latinLnBrk="0" hangingPunct="1">
      <a:defRPr sz="4400" b="1" kern="1200">
        <a:solidFill>
          <a:srgbClr val="003399"/>
        </a:solidFill>
        <a:latin typeface="Arial" panose="020B0604020202020204" pitchFamily="34" charset="0"/>
        <a:ea typeface="Geneva" panose="020B0503030404040204" pitchFamily="34" charset="0"/>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dul Samad" initials="AS" lastIdx="2" clrIdx="0">
    <p:extLst>
      <p:ext uri="{19B8F6BF-5375-455C-9EA6-DF929625EA0E}">
        <p15:presenceInfo xmlns:p15="http://schemas.microsoft.com/office/powerpoint/2012/main" userId="ad176e66e541e8c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3907" autoAdjust="0"/>
  </p:normalViewPr>
  <p:slideViewPr>
    <p:cSldViewPr>
      <p:cViewPr varScale="1">
        <p:scale>
          <a:sx n="14" d="100"/>
          <a:sy n="14" d="100"/>
        </p:scale>
        <p:origin x="1260" y="64"/>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81F086B3-3D78-A94D-B5D6-04D0271C076E}"/>
              </a:ext>
            </a:extLst>
          </p:cNvPr>
          <p:cNvSpPr>
            <a:spLocks noGrp="1" noChangeArrowheads="1"/>
          </p:cNvSpPr>
          <p:nvPr>
            <p:ph type="hdr" sz="quarter"/>
          </p:nvPr>
        </p:nvSpPr>
        <p:spPr bwMode="auto">
          <a:xfrm>
            <a:off x="0" y="0"/>
            <a:ext cx="4160838" cy="365125"/>
          </a:xfrm>
          <a:prstGeom prst="rect">
            <a:avLst/>
          </a:prstGeom>
          <a:noFill/>
          <a:ln w="9525">
            <a:noFill/>
            <a:miter lim="800000"/>
            <a:headEnd/>
            <a:tailEnd/>
          </a:ln>
          <a:effectLst/>
        </p:spPr>
        <p:txBody>
          <a:bodyPr vert="horz" wrap="square" lIns="96321" tIns="48159" rIns="96321" bIns="48159" numCol="1" anchor="t" anchorCtr="0" compatLnSpc="1">
            <a:prstTxWarp prst="textNoShape">
              <a:avLst/>
            </a:prstTxWarp>
          </a:bodyPr>
          <a:lstStyle>
            <a:lvl1pPr defTabSz="963613" eaLnBrk="0" hangingPunct="0">
              <a:defRPr sz="1400" b="0">
                <a:solidFill>
                  <a:schemeClr val="tx1"/>
                </a:solidFill>
                <a:latin typeface="Times New Roman" pitchFamily="18" charset="0"/>
                <a:ea typeface="+mn-ea"/>
                <a:cs typeface="+mn-cs"/>
              </a:defRPr>
            </a:lvl1pPr>
          </a:lstStyle>
          <a:p>
            <a:pPr>
              <a:defRPr/>
            </a:pPr>
            <a:endParaRPr lang="en-US" dirty="0"/>
          </a:p>
        </p:txBody>
      </p:sp>
      <p:sp>
        <p:nvSpPr>
          <p:cNvPr id="4099" name="Rectangle 3">
            <a:extLst>
              <a:ext uri="{FF2B5EF4-FFF2-40B4-BE49-F238E27FC236}">
                <a16:creationId xmlns:a16="http://schemas.microsoft.com/office/drawing/2014/main" id="{12641ADC-9C99-4F46-922A-60781DB6BF0A}"/>
              </a:ext>
            </a:extLst>
          </p:cNvPr>
          <p:cNvSpPr>
            <a:spLocks noGrp="1" noChangeArrowheads="1"/>
          </p:cNvSpPr>
          <p:nvPr>
            <p:ph type="dt" sz="quarter" idx="1"/>
          </p:nvPr>
        </p:nvSpPr>
        <p:spPr bwMode="auto">
          <a:xfrm>
            <a:off x="5437188" y="0"/>
            <a:ext cx="4162425" cy="365125"/>
          </a:xfrm>
          <a:prstGeom prst="rect">
            <a:avLst/>
          </a:prstGeom>
          <a:noFill/>
          <a:ln w="9525">
            <a:noFill/>
            <a:miter lim="800000"/>
            <a:headEnd/>
            <a:tailEnd/>
          </a:ln>
          <a:effectLst/>
        </p:spPr>
        <p:txBody>
          <a:bodyPr vert="horz" wrap="square" lIns="96321" tIns="48159" rIns="96321" bIns="48159" numCol="1" anchor="t" anchorCtr="0" compatLnSpc="1">
            <a:prstTxWarp prst="textNoShape">
              <a:avLst/>
            </a:prstTxWarp>
          </a:bodyPr>
          <a:lstStyle>
            <a:lvl1pPr algn="r" defTabSz="963613" eaLnBrk="0" hangingPunct="0">
              <a:defRPr sz="1400" b="0">
                <a:solidFill>
                  <a:schemeClr val="tx1"/>
                </a:solidFill>
                <a:latin typeface="Times New Roman" pitchFamily="18" charset="0"/>
                <a:ea typeface="+mn-ea"/>
                <a:cs typeface="+mn-cs"/>
              </a:defRPr>
            </a:lvl1pPr>
          </a:lstStyle>
          <a:p>
            <a:pPr>
              <a:defRPr/>
            </a:pPr>
            <a:endParaRPr lang="en-US" dirty="0"/>
          </a:p>
        </p:txBody>
      </p:sp>
      <p:sp>
        <p:nvSpPr>
          <p:cNvPr id="4100" name="Rectangle 4">
            <a:extLst>
              <a:ext uri="{FF2B5EF4-FFF2-40B4-BE49-F238E27FC236}">
                <a16:creationId xmlns:a16="http://schemas.microsoft.com/office/drawing/2014/main" id="{66D1B749-BD12-214F-A855-F6CF1DAE07A8}"/>
              </a:ext>
            </a:extLst>
          </p:cNvPr>
          <p:cNvSpPr>
            <a:spLocks noGrp="1" noChangeArrowheads="1"/>
          </p:cNvSpPr>
          <p:nvPr>
            <p:ph type="ftr" sz="quarter" idx="2"/>
          </p:nvPr>
        </p:nvSpPr>
        <p:spPr bwMode="auto">
          <a:xfrm>
            <a:off x="0" y="6948488"/>
            <a:ext cx="4160838" cy="365125"/>
          </a:xfrm>
          <a:prstGeom prst="rect">
            <a:avLst/>
          </a:prstGeom>
          <a:noFill/>
          <a:ln w="9525">
            <a:noFill/>
            <a:miter lim="800000"/>
            <a:headEnd/>
            <a:tailEnd/>
          </a:ln>
          <a:effectLst/>
        </p:spPr>
        <p:txBody>
          <a:bodyPr vert="horz" wrap="square" lIns="96321" tIns="48159" rIns="96321" bIns="48159" numCol="1" anchor="b" anchorCtr="0" compatLnSpc="1">
            <a:prstTxWarp prst="textNoShape">
              <a:avLst/>
            </a:prstTxWarp>
          </a:bodyPr>
          <a:lstStyle>
            <a:lvl1pPr defTabSz="963613" eaLnBrk="0" hangingPunct="0">
              <a:defRPr sz="1400" b="0">
                <a:solidFill>
                  <a:schemeClr val="tx1"/>
                </a:solidFill>
                <a:latin typeface="Times New Roman" pitchFamily="18" charset="0"/>
                <a:ea typeface="+mn-ea"/>
                <a:cs typeface="+mn-cs"/>
              </a:defRPr>
            </a:lvl1pPr>
          </a:lstStyle>
          <a:p>
            <a:pPr>
              <a:defRPr/>
            </a:pPr>
            <a:endParaRPr lang="en-US" dirty="0"/>
          </a:p>
        </p:txBody>
      </p:sp>
      <p:sp>
        <p:nvSpPr>
          <p:cNvPr id="4101" name="Rectangle 5">
            <a:extLst>
              <a:ext uri="{FF2B5EF4-FFF2-40B4-BE49-F238E27FC236}">
                <a16:creationId xmlns:a16="http://schemas.microsoft.com/office/drawing/2014/main" id="{462FCAC8-85A4-304A-9E4B-DCA24E103DE1}"/>
              </a:ext>
            </a:extLst>
          </p:cNvPr>
          <p:cNvSpPr>
            <a:spLocks noGrp="1" noChangeArrowheads="1"/>
          </p:cNvSpPr>
          <p:nvPr>
            <p:ph type="sldNum" sz="quarter" idx="3"/>
          </p:nvPr>
        </p:nvSpPr>
        <p:spPr bwMode="auto">
          <a:xfrm>
            <a:off x="5437188" y="6948488"/>
            <a:ext cx="4162425" cy="365125"/>
          </a:xfrm>
          <a:prstGeom prst="rect">
            <a:avLst/>
          </a:prstGeom>
          <a:noFill/>
          <a:ln w="9525">
            <a:noFill/>
            <a:miter lim="800000"/>
            <a:headEnd/>
            <a:tailEnd/>
          </a:ln>
          <a:effectLst/>
        </p:spPr>
        <p:txBody>
          <a:bodyPr vert="horz" wrap="square" lIns="96321" tIns="48159" rIns="96321" bIns="48159" numCol="1" anchor="b" anchorCtr="0" compatLnSpc="1">
            <a:prstTxWarp prst="textNoShape">
              <a:avLst/>
            </a:prstTxWarp>
          </a:bodyPr>
          <a:lstStyle>
            <a:lvl1pPr algn="r" defTabSz="963613" eaLnBrk="0" hangingPunct="0">
              <a:defRPr sz="1400" b="0">
                <a:solidFill>
                  <a:schemeClr val="tx1"/>
                </a:solidFill>
                <a:latin typeface="Times New Roman" panose="02020603050405020304" pitchFamily="18" charset="0"/>
              </a:defRPr>
            </a:lvl1pPr>
          </a:lstStyle>
          <a:p>
            <a:fld id="{34C48768-79F3-FA4B-9737-709CFCD2FEAE}" type="slidenum">
              <a:rPr lang="en-US" altLang="en-US"/>
              <a:pPr/>
              <a:t>‹#›</a:t>
            </a:fld>
            <a:endParaRPr lang="en-US" altLang="en-US" dirty="0"/>
          </a:p>
        </p:txBody>
      </p:sp>
    </p:spTree>
    <p:extLst>
      <p:ext uri="{BB962C8B-B14F-4D97-AF65-F5344CB8AC3E}">
        <p14:creationId xmlns:p14="http://schemas.microsoft.com/office/powerpoint/2010/main" val="4223684224"/>
      </p:ext>
    </p:extLst>
  </p:cSld>
  <p:clrMap bg1="lt1" tx1="dk1" bg2="lt2" tx2="dk2" accent1="accent1" accent2="accent2" accent3="accent3" accent4="accent4" accent5="accent5" accent6="accent6" hlink="hlink" folHlink="folHlink"/>
</p:handoutMaster>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2C507939-8797-FE4B-A338-0CB8CBB0A4D1}"/>
              </a:ext>
            </a:extLst>
          </p:cNvPr>
          <p:cNvSpPr>
            <a:spLocks noGrp="1" noChangeArrowheads="1"/>
          </p:cNvSpPr>
          <p:nvPr>
            <p:ph type="hdr" sz="quarter"/>
          </p:nvPr>
        </p:nvSpPr>
        <p:spPr bwMode="auto">
          <a:xfrm>
            <a:off x="0" y="0"/>
            <a:ext cx="4160838" cy="365125"/>
          </a:xfrm>
          <a:prstGeom prst="rect">
            <a:avLst/>
          </a:prstGeom>
          <a:noFill/>
          <a:ln w="9525">
            <a:noFill/>
            <a:miter lim="800000"/>
            <a:headEnd/>
            <a:tailEnd/>
          </a:ln>
          <a:effectLst/>
        </p:spPr>
        <p:txBody>
          <a:bodyPr vert="horz" wrap="square" lIns="96321" tIns="48159" rIns="96321" bIns="48159" numCol="1" anchor="t" anchorCtr="0" compatLnSpc="1">
            <a:prstTxWarp prst="textNoShape">
              <a:avLst/>
            </a:prstTxWarp>
          </a:bodyPr>
          <a:lstStyle>
            <a:lvl1pPr defTabSz="963613" eaLnBrk="0" hangingPunct="0">
              <a:defRPr sz="1400" b="0">
                <a:solidFill>
                  <a:schemeClr val="tx1"/>
                </a:solidFill>
                <a:latin typeface="Times New Roman" pitchFamily="18" charset="0"/>
                <a:ea typeface="+mn-ea"/>
                <a:cs typeface="+mn-cs"/>
              </a:defRPr>
            </a:lvl1pPr>
          </a:lstStyle>
          <a:p>
            <a:pPr>
              <a:defRPr/>
            </a:pPr>
            <a:endParaRPr lang="en-US" dirty="0"/>
          </a:p>
        </p:txBody>
      </p:sp>
      <p:sp>
        <p:nvSpPr>
          <p:cNvPr id="3075" name="Rectangle 3">
            <a:extLst>
              <a:ext uri="{FF2B5EF4-FFF2-40B4-BE49-F238E27FC236}">
                <a16:creationId xmlns:a16="http://schemas.microsoft.com/office/drawing/2014/main" id="{2ED46C03-5B91-B14D-BD87-15B9910966CA}"/>
              </a:ext>
            </a:extLst>
          </p:cNvPr>
          <p:cNvSpPr>
            <a:spLocks noGrp="1" noChangeArrowheads="1"/>
          </p:cNvSpPr>
          <p:nvPr>
            <p:ph type="dt" idx="1"/>
          </p:nvPr>
        </p:nvSpPr>
        <p:spPr bwMode="auto">
          <a:xfrm>
            <a:off x="5437188" y="0"/>
            <a:ext cx="4162425" cy="365125"/>
          </a:xfrm>
          <a:prstGeom prst="rect">
            <a:avLst/>
          </a:prstGeom>
          <a:noFill/>
          <a:ln w="9525">
            <a:noFill/>
            <a:miter lim="800000"/>
            <a:headEnd/>
            <a:tailEnd/>
          </a:ln>
          <a:effectLst/>
        </p:spPr>
        <p:txBody>
          <a:bodyPr vert="horz" wrap="square" lIns="96321" tIns="48159" rIns="96321" bIns="48159" numCol="1" anchor="t" anchorCtr="0" compatLnSpc="1">
            <a:prstTxWarp prst="textNoShape">
              <a:avLst/>
            </a:prstTxWarp>
          </a:bodyPr>
          <a:lstStyle>
            <a:lvl1pPr algn="r" defTabSz="963613" eaLnBrk="0" hangingPunct="0">
              <a:defRPr sz="1400" b="0">
                <a:solidFill>
                  <a:schemeClr val="tx1"/>
                </a:solidFill>
                <a:latin typeface="Times New Roman" pitchFamily="18" charset="0"/>
                <a:ea typeface="+mn-ea"/>
                <a:cs typeface="+mn-cs"/>
              </a:defRPr>
            </a:lvl1pPr>
          </a:lstStyle>
          <a:p>
            <a:pPr>
              <a:defRPr/>
            </a:pPr>
            <a:endParaRPr lang="en-US" dirty="0"/>
          </a:p>
        </p:txBody>
      </p:sp>
      <p:sp>
        <p:nvSpPr>
          <p:cNvPr id="14340" name="Rectangle 4">
            <a:extLst>
              <a:ext uri="{FF2B5EF4-FFF2-40B4-BE49-F238E27FC236}">
                <a16:creationId xmlns:a16="http://schemas.microsoft.com/office/drawing/2014/main" id="{63C43266-FFE4-8A4E-B038-111941C3BD25}"/>
              </a:ext>
            </a:extLst>
          </p:cNvPr>
          <p:cNvSpPr>
            <a:spLocks noGrp="1" noRot="1" noChangeAspect="1" noChangeArrowheads="1" noTextEdit="1"/>
          </p:cNvSpPr>
          <p:nvPr>
            <p:ph type="sldImg" idx="2"/>
          </p:nvPr>
        </p:nvSpPr>
        <p:spPr bwMode="auto">
          <a:xfrm>
            <a:off x="2971800" y="549275"/>
            <a:ext cx="3657600" cy="27432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a:extLst>
              <a:ext uri="{FF2B5EF4-FFF2-40B4-BE49-F238E27FC236}">
                <a16:creationId xmlns:a16="http://schemas.microsoft.com/office/drawing/2014/main" id="{AEB060DA-C1D0-5B49-B5C3-1290CC78C4B5}"/>
              </a:ext>
            </a:extLst>
          </p:cNvPr>
          <p:cNvSpPr>
            <a:spLocks noGrp="1" noChangeArrowheads="1"/>
          </p:cNvSpPr>
          <p:nvPr>
            <p:ph type="body" sz="quarter" idx="3"/>
          </p:nvPr>
        </p:nvSpPr>
        <p:spPr bwMode="auto">
          <a:xfrm>
            <a:off x="960438" y="3475038"/>
            <a:ext cx="7681912" cy="3290887"/>
          </a:xfrm>
          <a:prstGeom prst="rect">
            <a:avLst/>
          </a:prstGeom>
          <a:noFill/>
          <a:ln w="9525">
            <a:noFill/>
            <a:miter lim="800000"/>
            <a:headEnd/>
            <a:tailEnd/>
          </a:ln>
          <a:effectLst/>
        </p:spPr>
        <p:txBody>
          <a:bodyPr vert="horz" wrap="square" lIns="96321" tIns="48159" rIns="96321" bIns="4815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a:extLst>
              <a:ext uri="{FF2B5EF4-FFF2-40B4-BE49-F238E27FC236}">
                <a16:creationId xmlns:a16="http://schemas.microsoft.com/office/drawing/2014/main" id="{652D4F67-ADC8-844D-9FB8-05B73BF6542F}"/>
              </a:ext>
            </a:extLst>
          </p:cNvPr>
          <p:cNvSpPr>
            <a:spLocks noGrp="1" noChangeArrowheads="1"/>
          </p:cNvSpPr>
          <p:nvPr>
            <p:ph type="ftr" sz="quarter" idx="4"/>
          </p:nvPr>
        </p:nvSpPr>
        <p:spPr bwMode="auto">
          <a:xfrm>
            <a:off x="0" y="6948488"/>
            <a:ext cx="4160838" cy="365125"/>
          </a:xfrm>
          <a:prstGeom prst="rect">
            <a:avLst/>
          </a:prstGeom>
          <a:noFill/>
          <a:ln w="9525">
            <a:noFill/>
            <a:miter lim="800000"/>
            <a:headEnd/>
            <a:tailEnd/>
          </a:ln>
          <a:effectLst/>
        </p:spPr>
        <p:txBody>
          <a:bodyPr vert="horz" wrap="square" lIns="96321" tIns="48159" rIns="96321" bIns="48159" numCol="1" anchor="b" anchorCtr="0" compatLnSpc="1">
            <a:prstTxWarp prst="textNoShape">
              <a:avLst/>
            </a:prstTxWarp>
          </a:bodyPr>
          <a:lstStyle>
            <a:lvl1pPr defTabSz="963613" eaLnBrk="0" hangingPunct="0">
              <a:defRPr sz="1400" b="0">
                <a:solidFill>
                  <a:schemeClr val="tx1"/>
                </a:solidFill>
                <a:latin typeface="Times New Roman" pitchFamily="18" charset="0"/>
                <a:ea typeface="+mn-ea"/>
                <a:cs typeface="+mn-cs"/>
              </a:defRPr>
            </a:lvl1pPr>
          </a:lstStyle>
          <a:p>
            <a:pPr>
              <a:defRPr/>
            </a:pPr>
            <a:endParaRPr lang="en-US" dirty="0"/>
          </a:p>
        </p:txBody>
      </p:sp>
      <p:sp>
        <p:nvSpPr>
          <p:cNvPr id="3079" name="Rectangle 7">
            <a:extLst>
              <a:ext uri="{FF2B5EF4-FFF2-40B4-BE49-F238E27FC236}">
                <a16:creationId xmlns:a16="http://schemas.microsoft.com/office/drawing/2014/main" id="{5E3F934B-E36B-CE44-9135-F53FB8F37E32}"/>
              </a:ext>
            </a:extLst>
          </p:cNvPr>
          <p:cNvSpPr>
            <a:spLocks noGrp="1" noChangeArrowheads="1"/>
          </p:cNvSpPr>
          <p:nvPr>
            <p:ph type="sldNum" sz="quarter" idx="5"/>
          </p:nvPr>
        </p:nvSpPr>
        <p:spPr bwMode="auto">
          <a:xfrm>
            <a:off x="5437188" y="6948488"/>
            <a:ext cx="4162425" cy="365125"/>
          </a:xfrm>
          <a:prstGeom prst="rect">
            <a:avLst/>
          </a:prstGeom>
          <a:noFill/>
          <a:ln w="9525">
            <a:noFill/>
            <a:miter lim="800000"/>
            <a:headEnd/>
            <a:tailEnd/>
          </a:ln>
          <a:effectLst/>
        </p:spPr>
        <p:txBody>
          <a:bodyPr vert="horz" wrap="square" lIns="96321" tIns="48159" rIns="96321" bIns="48159" numCol="1" anchor="b" anchorCtr="0" compatLnSpc="1">
            <a:prstTxWarp prst="textNoShape">
              <a:avLst/>
            </a:prstTxWarp>
          </a:bodyPr>
          <a:lstStyle>
            <a:lvl1pPr algn="r" defTabSz="963613" eaLnBrk="0" hangingPunct="0">
              <a:defRPr sz="1400" b="0">
                <a:solidFill>
                  <a:schemeClr val="tx1"/>
                </a:solidFill>
                <a:latin typeface="Times New Roman" panose="02020603050405020304" pitchFamily="18" charset="0"/>
              </a:defRPr>
            </a:lvl1pPr>
          </a:lstStyle>
          <a:p>
            <a:fld id="{47CE0011-9A6E-D94A-A024-50E0441BB641}" type="slidenum">
              <a:rPr lang="en-US" altLang="en-US"/>
              <a:pPr/>
              <a:t>‹#›</a:t>
            </a:fld>
            <a:endParaRPr lang="en-US" altLang="en-US" dirty="0"/>
          </a:p>
        </p:txBody>
      </p:sp>
    </p:spTree>
    <p:extLst>
      <p:ext uri="{BB962C8B-B14F-4D97-AF65-F5344CB8AC3E}">
        <p14:creationId xmlns:p14="http://schemas.microsoft.com/office/powerpoint/2010/main" val="41753864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Times New Roman" pitchFamily="18" charset="0"/>
        <a:ea typeface="Geneva" charset="0"/>
        <a:cs typeface="Geneva" charset="0"/>
      </a:defRPr>
    </a:lvl1pPr>
    <a:lvl2pPr marL="501650" algn="l" rtl="0" eaLnBrk="0" fontAlgn="base" hangingPunct="0">
      <a:spcBef>
        <a:spcPct val="30000"/>
      </a:spcBef>
      <a:spcAft>
        <a:spcPct val="0"/>
      </a:spcAft>
      <a:defRPr sz="1300" kern="1200">
        <a:solidFill>
          <a:schemeClr val="tx1"/>
        </a:solidFill>
        <a:latin typeface="Times New Roman" pitchFamily="18" charset="0"/>
        <a:ea typeface="Geneva" charset="0"/>
        <a:cs typeface="+mn-cs"/>
      </a:defRPr>
    </a:lvl2pPr>
    <a:lvl3pPr marL="1004888" algn="l" rtl="0" eaLnBrk="0" fontAlgn="base" hangingPunct="0">
      <a:spcBef>
        <a:spcPct val="30000"/>
      </a:spcBef>
      <a:spcAft>
        <a:spcPct val="0"/>
      </a:spcAft>
      <a:defRPr sz="1300" kern="1200">
        <a:solidFill>
          <a:schemeClr val="tx1"/>
        </a:solidFill>
        <a:latin typeface="Times New Roman" pitchFamily="18" charset="0"/>
        <a:ea typeface="Geneva" charset="0"/>
        <a:cs typeface="+mn-cs"/>
      </a:defRPr>
    </a:lvl3pPr>
    <a:lvl4pPr marL="1508125" algn="l" rtl="0" eaLnBrk="0" fontAlgn="base" hangingPunct="0">
      <a:spcBef>
        <a:spcPct val="30000"/>
      </a:spcBef>
      <a:spcAft>
        <a:spcPct val="0"/>
      </a:spcAft>
      <a:defRPr sz="1300" kern="1200">
        <a:solidFill>
          <a:schemeClr val="tx1"/>
        </a:solidFill>
        <a:latin typeface="Times New Roman" pitchFamily="18" charset="0"/>
        <a:ea typeface="Geneva" charset="0"/>
        <a:cs typeface="+mn-cs"/>
      </a:defRPr>
    </a:lvl4pPr>
    <a:lvl5pPr marL="2011363" algn="l" rtl="0" eaLnBrk="0" fontAlgn="base" hangingPunct="0">
      <a:spcBef>
        <a:spcPct val="30000"/>
      </a:spcBef>
      <a:spcAft>
        <a:spcPct val="0"/>
      </a:spcAft>
      <a:defRPr sz="1300" kern="1200">
        <a:solidFill>
          <a:schemeClr val="tx1"/>
        </a:solidFill>
        <a:latin typeface="Times New Roman" pitchFamily="18" charset="0"/>
        <a:ea typeface="Geneva" charset="0"/>
        <a:cs typeface="+mn-cs"/>
      </a:defRPr>
    </a:lvl5pPr>
    <a:lvl6pPr marL="2514600" algn="l" defTabSz="1005840" rtl="0" eaLnBrk="1" latinLnBrk="0" hangingPunct="1">
      <a:defRPr sz="1300" kern="1200">
        <a:solidFill>
          <a:schemeClr val="tx1"/>
        </a:solidFill>
        <a:latin typeface="+mn-lt"/>
        <a:ea typeface="+mn-ea"/>
        <a:cs typeface="+mn-cs"/>
      </a:defRPr>
    </a:lvl6pPr>
    <a:lvl7pPr marL="3017520" algn="l" defTabSz="1005840" rtl="0" eaLnBrk="1" latinLnBrk="0" hangingPunct="1">
      <a:defRPr sz="1300" kern="1200">
        <a:solidFill>
          <a:schemeClr val="tx1"/>
        </a:solidFill>
        <a:latin typeface="+mn-lt"/>
        <a:ea typeface="+mn-ea"/>
        <a:cs typeface="+mn-cs"/>
      </a:defRPr>
    </a:lvl7pPr>
    <a:lvl8pPr marL="3520440" algn="l" defTabSz="1005840" rtl="0" eaLnBrk="1" latinLnBrk="0" hangingPunct="1">
      <a:defRPr sz="1300" kern="1200">
        <a:solidFill>
          <a:schemeClr val="tx1"/>
        </a:solidFill>
        <a:latin typeface="+mn-lt"/>
        <a:ea typeface="+mn-ea"/>
        <a:cs typeface="+mn-cs"/>
      </a:defRPr>
    </a:lvl8pPr>
    <a:lvl9pPr marL="4023360" algn="l" defTabSz="1005840" rtl="0" eaLnBrk="1" latinLnBrk="0" hangingPunct="1">
      <a:defRPr sz="1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189" y="10226675"/>
            <a:ext cx="37306827" cy="7054850"/>
          </a:xfrm>
        </p:spPr>
        <p:txBody>
          <a:bodyPr/>
          <a:lstStyle/>
          <a:p>
            <a:r>
              <a:rPr lang="en-US"/>
              <a:t>Click to edit Master title style</a:t>
            </a:r>
          </a:p>
        </p:txBody>
      </p:sp>
      <p:sp>
        <p:nvSpPr>
          <p:cNvPr id="3" name="Subtitle 2"/>
          <p:cNvSpPr>
            <a:spLocks noGrp="1"/>
          </p:cNvSpPr>
          <p:nvPr>
            <p:ph type="subTitle" idx="1"/>
          </p:nvPr>
        </p:nvSpPr>
        <p:spPr>
          <a:xfrm>
            <a:off x="6584373" y="18653126"/>
            <a:ext cx="30722455" cy="8413750"/>
          </a:xfrm>
        </p:spPr>
        <p:txBody>
          <a:bodyPr/>
          <a:lstStyle>
            <a:lvl1pPr marL="0" indent="0" algn="ctr">
              <a:buNone/>
              <a:defRPr/>
            </a:lvl1pPr>
            <a:lvl2pPr marL="502920" indent="0" algn="ctr">
              <a:buNone/>
              <a:defRPr/>
            </a:lvl2pPr>
            <a:lvl3pPr marL="1005840" indent="0" algn="ctr">
              <a:buNone/>
              <a:defRPr/>
            </a:lvl3pPr>
            <a:lvl4pPr marL="1508760" indent="0" algn="ctr">
              <a:buNone/>
              <a:defRPr/>
            </a:lvl4pPr>
            <a:lvl5pPr marL="2011680" indent="0" algn="ctr">
              <a:buNone/>
              <a:defRPr/>
            </a:lvl5pPr>
            <a:lvl6pPr marL="2514600" indent="0" algn="ctr">
              <a:buNone/>
              <a:defRPr/>
            </a:lvl6pPr>
            <a:lvl7pPr marL="3017520" indent="0" algn="ctr">
              <a:buNone/>
              <a:defRPr/>
            </a:lvl7pPr>
            <a:lvl8pPr marL="3520440" indent="0" algn="ctr">
              <a:buNone/>
              <a:defRPr/>
            </a:lvl8pPr>
            <a:lvl9pPr marL="402336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F9BB4029-06E1-E24E-921E-C5843E9E243F}"/>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42A3526-802F-1A4F-8FB7-1596B55B48E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4F0D9705-A672-9343-BB58-D996CB53F2F5}"/>
              </a:ext>
            </a:extLst>
          </p:cNvPr>
          <p:cNvSpPr>
            <a:spLocks noGrp="1" noChangeArrowheads="1"/>
          </p:cNvSpPr>
          <p:nvPr>
            <p:ph type="sldNum" sz="quarter" idx="12"/>
          </p:nvPr>
        </p:nvSpPr>
        <p:spPr>
          <a:ln/>
        </p:spPr>
        <p:txBody>
          <a:bodyPr/>
          <a:lstStyle>
            <a:lvl1pPr>
              <a:defRPr/>
            </a:lvl1pPr>
          </a:lstStyle>
          <a:p>
            <a:fld id="{30CF7EA8-CD5B-6B4E-95C0-15C50DE56DD5}" type="slidenum">
              <a:rPr lang="en-US" altLang="en-US"/>
              <a:pPr/>
              <a:t>‹#›</a:t>
            </a:fld>
            <a:endParaRPr lang="en-US" altLang="en-US" dirty="0"/>
          </a:p>
        </p:txBody>
      </p:sp>
    </p:spTree>
    <p:extLst>
      <p:ext uri="{BB962C8B-B14F-4D97-AF65-F5344CB8AC3E}">
        <p14:creationId xmlns:p14="http://schemas.microsoft.com/office/powerpoint/2010/main" val="2259678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D1386EA-DD14-3D47-8290-B6B5DAB9DF1A}"/>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0B0B25E-EDDF-7945-95F0-1466A3028C2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CA39A107-293A-1C46-95C5-0AFB615E6B15}"/>
              </a:ext>
            </a:extLst>
          </p:cNvPr>
          <p:cNvSpPr>
            <a:spLocks noGrp="1" noChangeArrowheads="1"/>
          </p:cNvSpPr>
          <p:nvPr>
            <p:ph type="sldNum" sz="quarter" idx="12"/>
          </p:nvPr>
        </p:nvSpPr>
        <p:spPr>
          <a:ln/>
        </p:spPr>
        <p:txBody>
          <a:bodyPr/>
          <a:lstStyle>
            <a:lvl1pPr>
              <a:defRPr/>
            </a:lvl1pPr>
          </a:lstStyle>
          <a:p>
            <a:fld id="{28771EA0-D353-FD49-9117-3535BB70E95B}" type="slidenum">
              <a:rPr lang="en-US" altLang="en-US"/>
              <a:pPr/>
              <a:t>‹#›</a:t>
            </a:fld>
            <a:endParaRPr lang="en-US" altLang="en-US" dirty="0"/>
          </a:p>
        </p:txBody>
      </p:sp>
    </p:spTree>
    <p:extLst>
      <p:ext uri="{BB962C8B-B14F-4D97-AF65-F5344CB8AC3E}">
        <p14:creationId xmlns:p14="http://schemas.microsoft.com/office/powerpoint/2010/main" val="2301537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267979" y="2927350"/>
            <a:ext cx="9322377" cy="263334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300845" y="2927350"/>
            <a:ext cx="27800878" cy="26333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34F40538-0D48-5642-A592-26C972F742B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1B6C2E1-0B6E-144B-9AF7-051A61760B62}"/>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0E5A1B0-A76F-1149-BE62-366170D120AA}"/>
              </a:ext>
            </a:extLst>
          </p:cNvPr>
          <p:cNvSpPr>
            <a:spLocks noGrp="1" noChangeArrowheads="1"/>
          </p:cNvSpPr>
          <p:nvPr>
            <p:ph type="sldNum" sz="quarter" idx="12"/>
          </p:nvPr>
        </p:nvSpPr>
        <p:spPr>
          <a:ln/>
        </p:spPr>
        <p:txBody>
          <a:bodyPr/>
          <a:lstStyle>
            <a:lvl1pPr>
              <a:defRPr/>
            </a:lvl1pPr>
          </a:lstStyle>
          <a:p>
            <a:fld id="{36C0433D-4D50-864D-9DCF-F3AD48499E15}" type="slidenum">
              <a:rPr lang="en-US" altLang="en-US"/>
              <a:pPr/>
              <a:t>‹#›</a:t>
            </a:fld>
            <a:endParaRPr lang="en-US" altLang="en-US" dirty="0"/>
          </a:p>
        </p:txBody>
      </p:sp>
    </p:spTree>
    <p:extLst>
      <p:ext uri="{BB962C8B-B14F-4D97-AF65-F5344CB8AC3E}">
        <p14:creationId xmlns:p14="http://schemas.microsoft.com/office/powerpoint/2010/main" val="2835873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1865AD21-249D-6C45-AE66-E7FA0A7F3E99}"/>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2C14EB61-B874-6D48-9870-B585C995E9A7}"/>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F43FF572-05DC-344E-A800-ECA537B2FC91}"/>
              </a:ext>
            </a:extLst>
          </p:cNvPr>
          <p:cNvSpPr>
            <a:spLocks noGrp="1" noChangeArrowheads="1"/>
          </p:cNvSpPr>
          <p:nvPr>
            <p:ph type="sldNum" sz="quarter" idx="12"/>
          </p:nvPr>
        </p:nvSpPr>
        <p:spPr>
          <a:ln/>
        </p:spPr>
        <p:txBody>
          <a:bodyPr/>
          <a:lstStyle>
            <a:lvl1pPr>
              <a:defRPr/>
            </a:lvl1pPr>
          </a:lstStyle>
          <a:p>
            <a:fld id="{C4CDBD0E-4FBC-7E44-8BD0-5DF1BCAC7A83}" type="slidenum">
              <a:rPr lang="en-US" altLang="en-US"/>
              <a:pPr/>
              <a:t>‹#›</a:t>
            </a:fld>
            <a:endParaRPr lang="en-US" altLang="en-US" dirty="0"/>
          </a:p>
        </p:txBody>
      </p:sp>
    </p:spTree>
    <p:extLst>
      <p:ext uri="{BB962C8B-B14F-4D97-AF65-F5344CB8AC3E}">
        <p14:creationId xmlns:p14="http://schemas.microsoft.com/office/powerpoint/2010/main" val="3062352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439"/>
            <a:ext cx="37306827" cy="6537325"/>
          </a:xfrm>
        </p:spPr>
        <p:txBody>
          <a:bodyPr anchor="t"/>
          <a:lstStyle>
            <a:lvl1pPr algn="l">
              <a:defRPr sz="4400" b="1" cap="all"/>
            </a:lvl1pPr>
          </a:lstStyle>
          <a:p>
            <a:r>
              <a:rPr lang="en-US"/>
              <a:t>Click to edit Master title style</a:t>
            </a:r>
          </a:p>
        </p:txBody>
      </p:sp>
      <p:sp>
        <p:nvSpPr>
          <p:cNvPr id="3" name="Text Placeholder 2"/>
          <p:cNvSpPr>
            <a:spLocks noGrp="1"/>
          </p:cNvSpPr>
          <p:nvPr>
            <p:ph type="body" idx="1"/>
          </p:nvPr>
        </p:nvSpPr>
        <p:spPr>
          <a:xfrm>
            <a:off x="3467102" y="13952538"/>
            <a:ext cx="37306827" cy="7200900"/>
          </a:xfrm>
        </p:spPr>
        <p:txBody>
          <a:bodyPr anchor="b"/>
          <a:lstStyle>
            <a:lvl1pPr marL="0" indent="0">
              <a:buNone/>
              <a:defRPr sz="2200"/>
            </a:lvl1pPr>
            <a:lvl2pPr marL="502920" indent="0">
              <a:buNone/>
              <a:defRPr sz="2000"/>
            </a:lvl2pPr>
            <a:lvl3pPr marL="1005840" indent="0">
              <a:buNone/>
              <a:defRPr sz="1800"/>
            </a:lvl3pPr>
            <a:lvl4pPr marL="1508760" indent="0">
              <a:buNone/>
              <a:defRPr sz="1500"/>
            </a:lvl4pPr>
            <a:lvl5pPr marL="2011680" indent="0">
              <a:buNone/>
              <a:defRPr sz="1500"/>
            </a:lvl5pPr>
            <a:lvl6pPr marL="2514600" indent="0">
              <a:buNone/>
              <a:defRPr sz="1500"/>
            </a:lvl6pPr>
            <a:lvl7pPr marL="3017520" indent="0">
              <a:buNone/>
              <a:defRPr sz="1500"/>
            </a:lvl7pPr>
            <a:lvl8pPr marL="3520440" indent="0">
              <a:buNone/>
              <a:defRPr sz="1500"/>
            </a:lvl8pPr>
            <a:lvl9pPr marL="4023360" indent="0">
              <a:buNone/>
              <a:defRPr sz="1500"/>
            </a:lvl9pPr>
          </a:lstStyle>
          <a:p>
            <a:pPr lvl="0"/>
            <a:r>
              <a:rPr lang="en-US"/>
              <a:t>Click to edit Master text styles</a:t>
            </a:r>
          </a:p>
        </p:txBody>
      </p:sp>
      <p:sp>
        <p:nvSpPr>
          <p:cNvPr id="4" name="Rectangle 4">
            <a:extLst>
              <a:ext uri="{FF2B5EF4-FFF2-40B4-BE49-F238E27FC236}">
                <a16:creationId xmlns:a16="http://schemas.microsoft.com/office/drawing/2014/main" id="{0E77D7A3-102A-1A47-BD89-4F5C76A2D06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90D1D84A-CED6-3C4A-B3C3-5EEA0DC39B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BEF1902E-B461-0A41-950B-678A42FFF051}"/>
              </a:ext>
            </a:extLst>
          </p:cNvPr>
          <p:cNvSpPr>
            <a:spLocks noGrp="1" noChangeArrowheads="1"/>
          </p:cNvSpPr>
          <p:nvPr>
            <p:ph type="sldNum" sz="quarter" idx="12"/>
          </p:nvPr>
        </p:nvSpPr>
        <p:spPr>
          <a:ln/>
        </p:spPr>
        <p:txBody>
          <a:bodyPr/>
          <a:lstStyle>
            <a:lvl1pPr>
              <a:defRPr/>
            </a:lvl1pPr>
          </a:lstStyle>
          <a:p>
            <a:fld id="{C7160BAD-D1C2-0A4E-B420-5F69B348AB49}" type="slidenum">
              <a:rPr lang="en-US" altLang="en-US"/>
              <a:pPr/>
              <a:t>‹#›</a:t>
            </a:fld>
            <a:endParaRPr lang="en-US" altLang="en-US" dirty="0"/>
          </a:p>
        </p:txBody>
      </p:sp>
    </p:spTree>
    <p:extLst>
      <p:ext uri="{BB962C8B-B14F-4D97-AF65-F5344CB8AC3E}">
        <p14:creationId xmlns:p14="http://schemas.microsoft.com/office/powerpoint/2010/main" val="1231246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300847" y="9486900"/>
            <a:ext cx="18561627" cy="19773900"/>
          </a:xfrm>
        </p:spPr>
        <p:txBody>
          <a:bodyPr/>
          <a:lstStyle>
            <a:lvl1pPr>
              <a:defRPr sz="31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8729" y="9486900"/>
            <a:ext cx="18561627" cy="19773900"/>
          </a:xfrm>
        </p:spPr>
        <p:txBody>
          <a:bodyPr/>
          <a:lstStyle>
            <a:lvl1pPr>
              <a:defRPr sz="31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B7AC2D67-8D24-7A4A-8779-AA65A7FC018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71FF911B-DEE7-464C-BAB2-0C3C74570DE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9375913-332B-DD44-BBBF-B040ABBAB92D}"/>
              </a:ext>
            </a:extLst>
          </p:cNvPr>
          <p:cNvSpPr>
            <a:spLocks noGrp="1" noChangeArrowheads="1"/>
          </p:cNvSpPr>
          <p:nvPr>
            <p:ph type="sldNum" sz="quarter" idx="12"/>
          </p:nvPr>
        </p:nvSpPr>
        <p:spPr>
          <a:ln/>
        </p:spPr>
        <p:txBody>
          <a:bodyPr/>
          <a:lstStyle>
            <a:lvl1pPr>
              <a:defRPr/>
            </a:lvl1pPr>
          </a:lstStyle>
          <a:p>
            <a:fld id="{8C860BB1-D878-D846-9D4E-5AE6A7585AC9}" type="slidenum">
              <a:rPr lang="en-US" altLang="en-US"/>
              <a:pPr/>
              <a:t>‹#›</a:t>
            </a:fld>
            <a:endParaRPr lang="en-US" altLang="en-US" dirty="0"/>
          </a:p>
        </p:txBody>
      </p:sp>
    </p:spTree>
    <p:extLst>
      <p:ext uri="{BB962C8B-B14F-4D97-AF65-F5344CB8AC3E}">
        <p14:creationId xmlns:p14="http://schemas.microsoft.com/office/powerpoint/2010/main" val="3009543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216" y="1317625"/>
            <a:ext cx="39502773"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215" y="7369176"/>
            <a:ext cx="19392900" cy="3070225"/>
          </a:xfrm>
        </p:spPr>
        <p:txBody>
          <a:bodyPr anchor="b"/>
          <a:lstStyle>
            <a:lvl1pPr marL="0" indent="0">
              <a:buNone/>
              <a:defRPr sz="2600" b="1"/>
            </a:lvl1pPr>
            <a:lvl2pPr marL="502920" indent="0">
              <a:buNone/>
              <a:defRPr sz="2200" b="1"/>
            </a:lvl2pPr>
            <a:lvl3pPr marL="1005840" indent="0">
              <a:buNone/>
              <a:defRPr sz="2000" b="1"/>
            </a:lvl3pPr>
            <a:lvl4pPr marL="1508760" indent="0">
              <a:buNone/>
              <a:defRPr sz="1800" b="1"/>
            </a:lvl4pPr>
            <a:lvl5pPr marL="2011680" indent="0">
              <a:buNone/>
              <a:defRPr sz="1800" b="1"/>
            </a:lvl5pPr>
            <a:lvl6pPr marL="2514600" indent="0">
              <a:buNone/>
              <a:defRPr sz="1800" b="1"/>
            </a:lvl6pPr>
            <a:lvl7pPr marL="3017520" indent="0">
              <a:buNone/>
              <a:defRPr sz="1800" b="1"/>
            </a:lvl7pPr>
            <a:lvl8pPr marL="3520440" indent="0">
              <a:buNone/>
              <a:defRPr sz="1800" b="1"/>
            </a:lvl8pPr>
            <a:lvl9pPr marL="4023360" indent="0">
              <a:buNone/>
              <a:defRPr sz="1800" b="1"/>
            </a:lvl9pPr>
          </a:lstStyle>
          <a:p>
            <a:pPr lvl="0"/>
            <a:r>
              <a:rPr lang="en-US"/>
              <a:t>Click to edit Master text styles</a:t>
            </a:r>
          </a:p>
        </p:txBody>
      </p:sp>
      <p:sp>
        <p:nvSpPr>
          <p:cNvPr id="4" name="Content Placeholder 3"/>
          <p:cNvSpPr>
            <a:spLocks noGrp="1"/>
          </p:cNvSpPr>
          <p:nvPr>
            <p:ph sz="half" idx="2"/>
          </p:nvPr>
        </p:nvSpPr>
        <p:spPr>
          <a:xfrm>
            <a:off x="2194215" y="10439401"/>
            <a:ext cx="19392900" cy="18965863"/>
          </a:xfrm>
        </p:spPr>
        <p:txBody>
          <a:bodyPr/>
          <a:lstStyle>
            <a:lvl1pPr>
              <a:defRPr sz="2600"/>
            </a:lvl1pPr>
            <a:lvl2pPr>
              <a:defRPr sz="2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5428" y="7369176"/>
            <a:ext cx="19401560" cy="3070225"/>
          </a:xfrm>
        </p:spPr>
        <p:txBody>
          <a:bodyPr anchor="b"/>
          <a:lstStyle>
            <a:lvl1pPr marL="0" indent="0">
              <a:buNone/>
              <a:defRPr sz="2600" b="1"/>
            </a:lvl1pPr>
            <a:lvl2pPr marL="502920" indent="0">
              <a:buNone/>
              <a:defRPr sz="2200" b="1"/>
            </a:lvl2pPr>
            <a:lvl3pPr marL="1005840" indent="0">
              <a:buNone/>
              <a:defRPr sz="2000" b="1"/>
            </a:lvl3pPr>
            <a:lvl4pPr marL="1508760" indent="0">
              <a:buNone/>
              <a:defRPr sz="1800" b="1"/>
            </a:lvl4pPr>
            <a:lvl5pPr marL="2011680" indent="0">
              <a:buNone/>
              <a:defRPr sz="1800" b="1"/>
            </a:lvl5pPr>
            <a:lvl6pPr marL="2514600" indent="0">
              <a:buNone/>
              <a:defRPr sz="1800" b="1"/>
            </a:lvl6pPr>
            <a:lvl7pPr marL="3017520" indent="0">
              <a:buNone/>
              <a:defRPr sz="1800" b="1"/>
            </a:lvl7pPr>
            <a:lvl8pPr marL="3520440" indent="0">
              <a:buNone/>
              <a:defRPr sz="1800" b="1"/>
            </a:lvl8pPr>
            <a:lvl9pPr marL="4023360" indent="0">
              <a:buNone/>
              <a:defRPr sz="1800" b="1"/>
            </a:lvl9pPr>
          </a:lstStyle>
          <a:p>
            <a:pPr lvl="0"/>
            <a:r>
              <a:rPr lang="en-US"/>
              <a:t>Click to edit Master text styles</a:t>
            </a:r>
          </a:p>
        </p:txBody>
      </p:sp>
      <p:sp>
        <p:nvSpPr>
          <p:cNvPr id="6" name="Content Placeholder 5"/>
          <p:cNvSpPr>
            <a:spLocks noGrp="1"/>
          </p:cNvSpPr>
          <p:nvPr>
            <p:ph sz="quarter" idx="4"/>
          </p:nvPr>
        </p:nvSpPr>
        <p:spPr>
          <a:xfrm>
            <a:off x="22295428" y="10439401"/>
            <a:ext cx="19401560" cy="18965863"/>
          </a:xfrm>
        </p:spPr>
        <p:txBody>
          <a:bodyPr/>
          <a:lstStyle>
            <a:lvl1pPr>
              <a:defRPr sz="2600"/>
            </a:lvl1pPr>
            <a:lvl2pPr>
              <a:defRPr sz="2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77043648-F117-2C4A-ABCD-8EF2606E11F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A5EAFCAC-6E9A-EB48-A5EF-7E084847D61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940E16B6-1B82-654E-B5EE-EC48871C3778}"/>
              </a:ext>
            </a:extLst>
          </p:cNvPr>
          <p:cNvSpPr>
            <a:spLocks noGrp="1" noChangeArrowheads="1"/>
          </p:cNvSpPr>
          <p:nvPr>
            <p:ph type="sldNum" sz="quarter" idx="12"/>
          </p:nvPr>
        </p:nvSpPr>
        <p:spPr>
          <a:ln/>
        </p:spPr>
        <p:txBody>
          <a:bodyPr/>
          <a:lstStyle>
            <a:lvl1pPr>
              <a:defRPr/>
            </a:lvl1pPr>
          </a:lstStyle>
          <a:p>
            <a:fld id="{EFCCF574-06BC-C04C-8D62-8E2F4D9A4D01}" type="slidenum">
              <a:rPr lang="en-US" altLang="en-US"/>
              <a:pPr/>
              <a:t>‹#›</a:t>
            </a:fld>
            <a:endParaRPr lang="en-US" altLang="en-US" dirty="0"/>
          </a:p>
        </p:txBody>
      </p:sp>
    </p:spTree>
    <p:extLst>
      <p:ext uri="{BB962C8B-B14F-4D97-AF65-F5344CB8AC3E}">
        <p14:creationId xmlns:p14="http://schemas.microsoft.com/office/powerpoint/2010/main" val="3667004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FE137E0A-C80D-AC48-BF36-9C86E28C317E}"/>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1452785D-070C-854F-940C-72F719C53633}"/>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78C120BB-FA20-8245-9849-8FFAFA19D316}"/>
              </a:ext>
            </a:extLst>
          </p:cNvPr>
          <p:cNvSpPr>
            <a:spLocks noGrp="1" noChangeArrowheads="1"/>
          </p:cNvSpPr>
          <p:nvPr>
            <p:ph type="sldNum" sz="quarter" idx="12"/>
          </p:nvPr>
        </p:nvSpPr>
        <p:spPr>
          <a:ln/>
        </p:spPr>
        <p:txBody>
          <a:bodyPr/>
          <a:lstStyle>
            <a:lvl1pPr>
              <a:defRPr/>
            </a:lvl1pPr>
          </a:lstStyle>
          <a:p>
            <a:fld id="{CCB844F3-A41B-124B-A4A7-CD0050CA0856}" type="slidenum">
              <a:rPr lang="en-US" altLang="en-US"/>
              <a:pPr/>
              <a:t>‹#›</a:t>
            </a:fld>
            <a:endParaRPr lang="en-US" altLang="en-US" dirty="0"/>
          </a:p>
        </p:txBody>
      </p:sp>
    </p:spTree>
    <p:extLst>
      <p:ext uri="{BB962C8B-B14F-4D97-AF65-F5344CB8AC3E}">
        <p14:creationId xmlns:p14="http://schemas.microsoft.com/office/powerpoint/2010/main" val="2042645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CF38F0E-ECCA-144F-BAD4-BEB41C9F91F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C7C73C2E-3492-8540-BA77-C0479F01FA2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7E9A537E-5CA9-864A-A5F3-79750E0C3364}"/>
              </a:ext>
            </a:extLst>
          </p:cNvPr>
          <p:cNvSpPr>
            <a:spLocks noGrp="1" noChangeArrowheads="1"/>
          </p:cNvSpPr>
          <p:nvPr>
            <p:ph type="sldNum" sz="quarter" idx="12"/>
          </p:nvPr>
        </p:nvSpPr>
        <p:spPr>
          <a:ln/>
        </p:spPr>
        <p:txBody>
          <a:bodyPr/>
          <a:lstStyle>
            <a:lvl1pPr>
              <a:defRPr/>
            </a:lvl1pPr>
          </a:lstStyle>
          <a:p>
            <a:fld id="{ECACFE08-5814-A349-ACE2-965412DC3EC5}" type="slidenum">
              <a:rPr lang="en-US" altLang="en-US"/>
              <a:pPr/>
              <a:t>‹#›</a:t>
            </a:fld>
            <a:endParaRPr lang="en-US" altLang="en-US" dirty="0"/>
          </a:p>
        </p:txBody>
      </p:sp>
    </p:spTree>
    <p:extLst>
      <p:ext uri="{BB962C8B-B14F-4D97-AF65-F5344CB8AC3E}">
        <p14:creationId xmlns:p14="http://schemas.microsoft.com/office/powerpoint/2010/main" val="3567054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215" y="1311275"/>
            <a:ext cx="14439900" cy="5576888"/>
          </a:xfrm>
        </p:spPr>
        <p:txBody>
          <a:bodyPr anchor="b"/>
          <a:lstStyle>
            <a:lvl1pPr algn="l">
              <a:defRPr sz="2200" b="1"/>
            </a:lvl1pPr>
          </a:lstStyle>
          <a:p>
            <a:r>
              <a:rPr lang="en-US"/>
              <a:t>Click to edit Master title style</a:t>
            </a:r>
          </a:p>
        </p:txBody>
      </p:sp>
      <p:sp>
        <p:nvSpPr>
          <p:cNvPr id="3" name="Content Placeholder 2"/>
          <p:cNvSpPr>
            <a:spLocks noGrp="1"/>
          </p:cNvSpPr>
          <p:nvPr>
            <p:ph idx="1"/>
          </p:nvPr>
        </p:nvSpPr>
        <p:spPr>
          <a:xfrm>
            <a:off x="17160587" y="1311275"/>
            <a:ext cx="24536400" cy="28093988"/>
          </a:xfrm>
        </p:spPr>
        <p:txBody>
          <a:bodyPr/>
          <a:lstStyle>
            <a:lvl1pPr>
              <a:defRPr sz="3500"/>
            </a:lvl1pPr>
            <a:lvl2pPr>
              <a:defRPr sz="3100"/>
            </a:lvl2pPr>
            <a:lvl3pPr>
              <a:defRPr sz="26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215" y="6888163"/>
            <a:ext cx="14439900" cy="22517100"/>
          </a:xfrm>
        </p:spPr>
        <p:txBody>
          <a:bodyPr/>
          <a:lstStyle>
            <a:lvl1pPr marL="0" indent="0">
              <a:buNone/>
              <a:defRPr sz="1500"/>
            </a:lvl1pPr>
            <a:lvl2pPr marL="502920" indent="0">
              <a:buNone/>
              <a:defRPr sz="1300"/>
            </a:lvl2pPr>
            <a:lvl3pPr marL="1005840" indent="0">
              <a:buNone/>
              <a:defRPr sz="1100"/>
            </a:lvl3pPr>
            <a:lvl4pPr marL="1508760" indent="0">
              <a:buNone/>
              <a:defRPr sz="1000"/>
            </a:lvl4pPr>
            <a:lvl5pPr marL="2011680" indent="0">
              <a:buNone/>
              <a:defRPr sz="1000"/>
            </a:lvl5pPr>
            <a:lvl6pPr marL="2514600" indent="0">
              <a:buNone/>
              <a:defRPr sz="1000"/>
            </a:lvl6pPr>
            <a:lvl7pPr marL="3017520" indent="0">
              <a:buNone/>
              <a:defRPr sz="1000"/>
            </a:lvl7pPr>
            <a:lvl8pPr marL="3520440" indent="0">
              <a:buNone/>
              <a:defRPr sz="1000"/>
            </a:lvl8pPr>
            <a:lvl9pPr marL="402336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EC8D9C67-BC3B-174B-B173-7DCCDA9DF9CB}"/>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662A4B9-A644-2C47-97ED-26F5ADDDAD8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16E0C513-8715-5845-901E-314EDE1D4D30}"/>
              </a:ext>
            </a:extLst>
          </p:cNvPr>
          <p:cNvSpPr>
            <a:spLocks noGrp="1" noChangeArrowheads="1"/>
          </p:cNvSpPr>
          <p:nvPr>
            <p:ph type="sldNum" sz="quarter" idx="12"/>
          </p:nvPr>
        </p:nvSpPr>
        <p:spPr>
          <a:ln/>
        </p:spPr>
        <p:txBody>
          <a:bodyPr/>
          <a:lstStyle>
            <a:lvl1pPr>
              <a:defRPr/>
            </a:lvl1pPr>
          </a:lstStyle>
          <a:p>
            <a:fld id="{1A258861-89A6-8842-B996-09AF433E9F3A}" type="slidenum">
              <a:rPr lang="en-US" altLang="en-US"/>
              <a:pPr/>
              <a:t>‹#›</a:t>
            </a:fld>
            <a:endParaRPr lang="en-US" altLang="en-US" dirty="0"/>
          </a:p>
        </p:txBody>
      </p:sp>
    </p:spTree>
    <p:extLst>
      <p:ext uri="{BB962C8B-B14F-4D97-AF65-F5344CB8AC3E}">
        <p14:creationId xmlns:p14="http://schemas.microsoft.com/office/powerpoint/2010/main" val="560109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3674" y="23042563"/>
            <a:ext cx="26334027" cy="2720975"/>
          </a:xfrm>
        </p:spPr>
        <p:txBody>
          <a:bodyPr anchor="b"/>
          <a:lstStyle>
            <a:lvl1pPr algn="l">
              <a:defRPr sz="2200" b="1"/>
            </a:lvl1pPr>
          </a:lstStyle>
          <a:p>
            <a:r>
              <a:rPr lang="en-US"/>
              <a:t>Click to edit Master title style</a:t>
            </a:r>
          </a:p>
        </p:txBody>
      </p:sp>
      <p:sp>
        <p:nvSpPr>
          <p:cNvPr id="3" name="Picture Placeholder 2"/>
          <p:cNvSpPr>
            <a:spLocks noGrp="1"/>
          </p:cNvSpPr>
          <p:nvPr>
            <p:ph type="pic" idx="1"/>
          </p:nvPr>
        </p:nvSpPr>
        <p:spPr>
          <a:xfrm>
            <a:off x="8603674" y="2941639"/>
            <a:ext cx="26334027" cy="19750087"/>
          </a:xfrm>
        </p:spPr>
        <p:txBody>
          <a:bodyPr/>
          <a:lstStyle>
            <a:lvl1pPr marL="0" indent="0">
              <a:buNone/>
              <a:defRPr sz="3500"/>
            </a:lvl1pPr>
            <a:lvl2pPr marL="502920" indent="0">
              <a:buNone/>
              <a:defRPr sz="3100"/>
            </a:lvl2pPr>
            <a:lvl3pPr marL="1005840" indent="0">
              <a:buNone/>
              <a:defRPr sz="2600"/>
            </a:lvl3pPr>
            <a:lvl4pPr marL="1508760" indent="0">
              <a:buNone/>
              <a:defRPr sz="2200"/>
            </a:lvl4pPr>
            <a:lvl5pPr marL="2011680" indent="0">
              <a:buNone/>
              <a:defRPr sz="2200"/>
            </a:lvl5pPr>
            <a:lvl6pPr marL="2514600" indent="0">
              <a:buNone/>
              <a:defRPr sz="2200"/>
            </a:lvl6pPr>
            <a:lvl7pPr marL="3017520" indent="0">
              <a:buNone/>
              <a:defRPr sz="2200"/>
            </a:lvl7pPr>
            <a:lvl8pPr marL="3520440" indent="0">
              <a:buNone/>
              <a:defRPr sz="2200"/>
            </a:lvl8pPr>
            <a:lvl9pPr marL="4023360" indent="0">
              <a:buNone/>
              <a:defRPr sz="2200"/>
            </a:lvl9pPr>
          </a:lstStyle>
          <a:p>
            <a:pPr lvl="0"/>
            <a:endParaRPr lang="en-US" noProof="0" dirty="0"/>
          </a:p>
        </p:txBody>
      </p:sp>
      <p:sp>
        <p:nvSpPr>
          <p:cNvPr id="4" name="Text Placeholder 3"/>
          <p:cNvSpPr>
            <a:spLocks noGrp="1"/>
          </p:cNvSpPr>
          <p:nvPr>
            <p:ph type="body" sz="half" idx="2"/>
          </p:nvPr>
        </p:nvSpPr>
        <p:spPr>
          <a:xfrm>
            <a:off x="8603674" y="25763539"/>
            <a:ext cx="26334027" cy="3862387"/>
          </a:xfrm>
        </p:spPr>
        <p:txBody>
          <a:bodyPr/>
          <a:lstStyle>
            <a:lvl1pPr marL="0" indent="0">
              <a:buNone/>
              <a:defRPr sz="1500"/>
            </a:lvl1pPr>
            <a:lvl2pPr marL="502920" indent="0">
              <a:buNone/>
              <a:defRPr sz="1300"/>
            </a:lvl2pPr>
            <a:lvl3pPr marL="1005840" indent="0">
              <a:buNone/>
              <a:defRPr sz="1100"/>
            </a:lvl3pPr>
            <a:lvl4pPr marL="1508760" indent="0">
              <a:buNone/>
              <a:defRPr sz="1000"/>
            </a:lvl4pPr>
            <a:lvl5pPr marL="2011680" indent="0">
              <a:buNone/>
              <a:defRPr sz="1000"/>
            </a:lvl5pPr>
            <a:lvl6pPr marL="2514600" indent="0">
              <a:buNone/>
              <a:defRPr sz="1000"/>
            </a:lvl6pPr>
            <a:lvl7pPr marL="3017520" indent="0">
              <a:buNone/>
              <a:defRPr sz="1000"/>
            </a:lvl7pPr>
            <a:lvl8pPr marL="3520440" indent="0">
              <a:buNone/>
              <a:defRPr sz="1000"/>
            </a:lvl8pPr>
            <a:lvl9pPr marL="402336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A84299A4-F6B7-A645-A726-D19553CB4F9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7D53194-77F6-1D4B-9AB9-0E096F4A2D94}"/>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D62E20D2-720A-2741-847C-86C921E1A8C4}"/>
              </a:ext>
            </a:extLst>
          </p:cNvPr>
          <p:cNvSpPr>
            <a:spLocks noGrp="1" noChangeArrowheads="1"/>
          </p:cNvSpPr>
          <p:nvPr>
            <p:ph type="sldNum" sz="quarter" idx="12"/>
          </p:nvPr>
        </p:nvSpPr>
        <p:spPr>
          <a:ln/>
        </p:spPr>
        <p:txBody>
          <a:bodyPr/>
          <a:lstStyle>
            <a:lvl1pPr>
              <a:defRPr/>
            </a:lvl1pPr>
          </a:lstStyle>
          <a:p>
            <a:fld id="{3875E999-C961-0444-9918-D1DCA4AF8629}" type="slidenum">
              <a:rPr lang="en-US" altLang="en-US"/>
              <a:pPr/>
              <a:t>‹#›</a:t>
            </a:fld>
            <a:endParaRPr lang="en-US" altLang="en-US" dirty="0"/>
          </a:p>
        </p:txBody>
      </p:sp>
    </p:spTree>
    <p:extLst>
      <p:ext uri="{BB962C8B-B14F-4D97-AF65-F5344CB8AC3E}">
        <p14:creationId xmlns:p14="http://schemas.microsoft.com/office/powerpoint/2010/main" val="3088437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3E2427A-50E9-1D4C-86C0-4F03A57FA2A0}"/>
              </a:ext>
            </a:extLst>
          </p:cNvPr>
          <p:cNvSpPr>
            <a:spLocks noGrp="1" noChangeArrowheads="1"/>
          </p:cNvSpPr>
          <p:nvPr>
            <p:ph type="title"/>
          </p:nvPr>
        </p:nvSpPr>
        <p:spPr bwMode="auto">
          <a:xfrm>
            <a:off x="3300413" y="2927350"/>
            <a:ext cx="37290375"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77978" tIns="238992" rIns="477978" bIns="238992"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7A30BF52-BBD3-014A-84D3-4910BEAF6A9F}"/>
              </a:ext>
            </a:extLst>
          </p:cNvPr>
          <p:cNvSpPr>
            <a:spLocks noGrp="1" noChangeArrowheads="1"/>
          </p:cNvSpPr>
          <p:nvPr>
            <p:ph type="body" idx="1"/>
          </p:nvPr>
        </p:nvSpPr>
        <p:spPr bwMode="auto">
          <a:xfrm>
            <a:off x="3300413" y="9486900"/>
            <a:ext cx="37290375" cy="1977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77978" tIns="238992" rIns="477978" bIns="238992"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E3669F4D-01F3-C144-9C3A-925056F3B1FE}"/>
              </a:ext>
            </a:extLst>
          </p:cNvPr>
          <p:cNvSpPr>
            <a:spLocks noGrp="1" noChangeArrowheads="1"/>
          </p:cNvSpPr>
          <p:nvPr>
            <p:ph type="dt" sz="half" idx="2"/>
          </p:nvPr>
        </p:nvSpPr>
        <p:spPr bwMode="auto">
          <a:xfrm>
            <a:off x="3300413" y="30016450"/>
            <a:ext cx="9144000" cy="2171700"/>
          </a:xfrm>
          <a:prstGeom prst="rect">
            <a:avLst/>
          </a:prstGeom>
          <a:noFill/>
          <a:ln w="9525">
            <a:noFill/>
            <a:miter lim="800000"/>
            <a:headEnd/>
            <a:tailEnd/>
          </a:ln>
          <a:effectLst/>
        </p:spPr>
        <p:txBody>
          <a:bodyPr vert="horz" wrap="square" lIns="477978" tIns="238992" rIns="477978" bIns="238992" numCol="1" anchor="t" anchorCtr="0" compatLnSpc="1">
            <a:prstTxWarp prst="textNoShape">
              <a:avLst/>
            </a:prstTxWarp>
          </a:bodyPr>
          <a:lstStyle>
            <a:lvl1pPr eaLnBrk="0" hangingPunct="0">
              <a:defRPr sz="6700" b="0">
                <a:solidFill>
                  <a:schemeClr val="tx1"/>
                </a:solidFill>
                <a:latin typeface="Times New Roman" pitchFamily="18" charset="0"/>
                <a:ea typeface="+mn-ea"/>
                <a:cs typeface="+mn-cs"/>
              </a:defRPr>
            </a:lvl1pPr>
          </a:lstStyle>
          <a:p>
            <a:pPr>
              <a:defRPr/>
            </a:pPr>
            <a:endParaRPr lang="en-US" dirty="0"/>
          </a:p>
        </p:txBody>
      </p:sp>
      <p:sp>
        <p:nvSpPr>
          <p:cNvPr id="1029" name="Rectangle 5">
            <a:extLst>
              <a:ext uri="{FF2B5EF4-FFF2-40B4-BE49-F238E27FC236}">
                <a16:creationId xmlns:a16="http://schemas.microsoft.com/office/drawing/2014/main" id="{D9BBD500-21B2-6345-85F7-9729C044C393}"/>
              </a:ext>
            </a:extLst>
          </p:cNvPr>
          <p:cNvSpPr>
            <a:spLocks noGrp="1" noChangeArrowheads="1"/>
          </p:cNvSpPr>
          <p:nvPr>
            <p:ph type="ftr" sz="quarter" idx="3"/>
          </p:nvPr>
        </p:nvSpPr>
        <p:spPr bwMode="auto">
          <a:xfrm>
            <a:off x="14987588" y="30016450"/>
            <a:ext cx="13916025" cy="2171700"/>
          </a:xfrm>
          <a:prstGeom prst="rect">
            <a:avLst/>
          </a:prstGeom>
          <a:noFill/>
          <a:ln w="9525">
            <a:noFill/>
            <a:miter lim="800000"/>
            <a:headEnd/>
            <a:tailEnd/>
          </a:ln>
          <a:effectLst/>
        </p:spPr>
        <p:txBody>
          <a:bodyPr vert="horz" wrap="square" lIns="477978" tIns="238992" rIns="477978" bIns="238992" numCol="1" anchor="t" anchorCtr="0" compatLnSpc="1">
            <a:prstTxWarp prst="textNoShape">
              <a:avLst/>
            </a:prstTxWarp>
          </a:bodyPr>
          <a:lstStyle>
            <a:lvl1pPr algn="ctr" eaLnBrk="0" hangingPunct="0">
              <a:defRPr sz="6700" b="0">
                <a:solidFill>
                  <a:schemeClr val="tx1"/>
                </a:solidFill>
                <a:latin typeface="Times New Roman" pitchFamily="18" charset="0"/>
                <a:ea typeface="+mn-ea"/>
                <a:cs typeface="+mn-cs"/>
              </a:defRPr>
            </a:lvl1pPr>
          </a:lstStyle>
          <a:p>
            <a:pPr>
              <a:defRPr/>
            </a:pPr>
            <a:endParaRPr lang="en-US" dirty="0"/>
          </a:p>
        </p:txBody>
      </p:sp>
      <p:sp>
        <p:nvSpPr>
          <p:cNvPr id="1030" name="Rectangle 6">
            <a:extLst>
              <a:ext uri="{FF2B5EF4-FFF2-40B4-BE49-F238E27FC236}">
                <a16:creationId xmlns:a16="http://schemas.microsoft.com/office/drawing/2014/main" id="{FCC132FA-D535-DD45-BCA3-0FE1FE64E079}"/>
              </a:ext>
            </a:extLst>
          </p:cNvPr>
          <p:cNvSpPr>
            <a:spLocks noGrp="1" noChangeArrowheads="1"/>
          </p:cNvSpPr>
          <p:nvPr>
            <p:ph type="sldNum" sz="quarter" idx="4"/>
          </p:nvPr>
        </p:nvSpPr>
        <p:spPr bwMode="auto">
          <a:xfrm>
            <a:off x="31446788" y="30016450"/>
            <a:ext cx="9144000" cy="2171700"/>
          </a:xfrm>
          <a:prstGeom prst="rect">
            <a:avLst/>
          </a:prstGeom>
          <a:noFill/>
          <a:ln w="9525">
            <a:noFill/>
            <a:miter lim="800000"/>
            <a:headEnd/>
            <a:tailEnd/>
          </a:ln>
          <a:effectLst/>
        </p:spPr>
        <p:txBody>
          <a:bodyPr vert="horz" wrap="square" lIns="477978" tIns="238992" rIns="477978" bIns="238992" numCol="1" anchor="t" anchorCtr="0" compatLnSpc="1">
            <a:prstTxWarp prst="textNoShape">
              <a:avLst/>
            </a:prstTxWarp>
          </a:bodyPr>
          <a:lstStyle>
            <a:lvl1pPr algn="r" eaLnBrk="0" hangingPunct="0">
              <a:defRPr sz="6700" b="0">
                <a:solidFill>
                  <a:schemeClr val="tx1"/>
                </a:solidFill>
                <a:latin typeface="Times New Roman" panose="02020603050405020304" pitchFamily="18" charset="0"/>
              </a:defRPr>
            </a:lvl1pPr>
          </a:lstStyle>
          <a:p>
            <a:fld id="{FE5B2C87-E4D6-094A-8B45-3258EF450CD4}"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786313" rtl="0" eaLnBrk="0" fontAlgn="base" hangingPunct="0">
        <a:spcBef>
          <a:spcPct val="0"/>
        </a:spcBef>
        <a:spcAft>
          <a:spcPct val="0"/>
        </a:spcAft>
        <a:defRPr sz="23300">
          <a:solidFill>
            <a:schemeClr val="tx2"/>
          </a:solidFill>
          <a:latin typeface="+mj-lt"/>
          <a:ea typeface="Geneva" charset="0"/>
          <a:cs typeface="Geneva" charset="0"/>
        </a:defRPr>
      </a:lvl1pPr>
      <a:lvl2pPr algn="ctr" defTabSz="4786313" rtl="0" eaLnBrk="0" fontAlgn="base" hangingPunct="0">
        <a:spcBef>
          <a:spcPct val="0"/>
        </a:spcBef>
        <a:spcAft>
          <a:spcPct val="0"/>
        </a:spcAft>
        <a:defRPr sz="23300">
          <a:solidFill>
            <a:schemeClr val="tx2"/>
          </a:solidFill>
          <a:latin typeface="Times New Roman" pitchFamily="18" charset="0"/>
          <a:ea typeface="Geneva" charset="0"/>
          <a:cs typeface="Geneva" charset="0"/>
        </a:defRPr>
      </a:lvl2pPr>
      <a:lvl3pPr algn="ctr" defTabSz="4786313" rtl="0" eaLnBrk="0" fontAlgn="base" hangingPunct="0">
        <a:spcBef>
          <a:spcPct val="0"/>
        </a:spcBef>
        <a:spcAft>
          <a:spcPct val="0"/>
        </a:spcAft>
        <a:defRPr sz="23300">
          <a:solidFill>
            <a:schemeClr val="tx2"/>
          </a:solidFill>
          <a:latin typeface="Times New Roman" pitchFamily="18" charset="0"/>
          <a:ea typeface="Geneva" charset="0"/>
          <a:cs typeface="Geneva" charset="0"/>
        </a:defRPr>
      </a:lvl3pPr>
      <a:lvl4pPr algn="ctr" defTabSz="4786313" rtl="0" eaLnBrk="0" fontAlgn="base" hangingPunct="0">
        <a:spcBef>
          <a:spcPct val="0"/>
        </a:spcBef>
        <a:spcAft>
          <a:spcPct val="0"/>
        </a:spcAft>
        <a:defRPr sz="23300">
          <a:solidFill>
            <a:schemeClr val="tx2"/>
          </a:solidFill>
          <a:latin typeface="Times New Roman" pitchFamily="18" charset="0"/>
          <a:ea typeface="Geneva" charset="0"/>
          <a:cs typeface="Geneva" charset="0"/>
        </a:defRPr>
      </a:lvl4pPr>
      <a:lvl5pPr algn="ctr" defTabSz="4786313" rtl="0" eaLnBrk="0" fontAlgn="base" hangingPunct="0">
        <a:spcBef>
          <a:spcPct val="0"/>
        </a:spcBef>
        <a:spcAft>
          <a:spcPct val="0"/>
        </a:spcAft>
        <a:defRPr sz="23300">
          <a:solidFill>
            <a:schemeClr val="tx2"/>
          </a:solidFill>
          <a:latin typeface="Times New Roman" pitchFamily="18" charset="0"/>
          <a:ea typeface="Geneva" charset="0"/>
          <a:cs typeface="Geneva" charset="0"/>
        </a:defRPr>
      </a:lvl5pPr>
      <a:lvl6pPr marL="502920" algn="ctr" defTabSz="4786472" rtl="0" eaLnBrk="0" fontAlgn="base" hangingPunct="0">
        <a:spcBef>
          <a:spcPct val="0"/>
        </a:spcBef>
        <a:spcAft>
          <a:spcPct val="0"/>
        </a:spcAft>
        <a:defRPr sz="23300">
          <a:solidFill>
            <a:schemeClr val="tx2"/>
          </a:solidFill>
          <a:latin typeface="Times New Roman" pitchFamily="18" charset="0"/>
        </a:defRPr>
      </a:lvl6pPr>
      <a:lvl7pPr marL="1005840" algn="ctr" defTabSz="4786472" rtl="0" eaLnBrk="0" fontAlgn="base" hangingPunct="0">
        <a:spcBef>
          <a:spcPct val="0"/>
        </a:spcBef>
        <a:spcAft>
          <a:spcPct val="0"/>
        </a:spcAft>
        <a:defRPr sz="23300">
          <a:solidFill>
            <a:schemeClr val="tx2"/>
          </a:solidFill>
          <a:latin typeface="Times New Roman" pitchFamily="18" charset="0"/>
        </a:defRPr>
      </a:lvl7pPr>
      <a:lvl8pPr marL="1508760" algn="ctr" defTabSz="4786472" rtl="0" eaLnBrk="0" fontAlgn="base" hangingPunct="0">
        <a:spcBef>
          <a:spcPct val="0"/>
        </a:spcBef>
        <a:spcAft>
          <a:spcPct val="0"/>
        </a:spcAft>
        <a:defRPr sz="23300">
          <a:solidFill>
            <a:schemeClr val="tx2"/>
          </a:solidFill>
          <a:latin typeface="Times New Roman" pitchFamily="18" charset="0"/>
        </a:defRPr>
      </a:lvl8pPr>
      <a:lvl9pPr marL="2011680" algn="ctr" defTabSz="4786472" rtl="0" eaLnBrk="0" fontAlgn="base" hangingPunct="0">
        <a:spcBef>
          <a:spcPct val="0"/>
        </a:spcBef>
        <a:spcAft>
          <a:spcPct val="0"/>
        </a:spcAft>
        <a:defRPr sz="23300">
          <a:solidFill>
            <a:schemeClr val="tx2"/>
          </a:solidFill>
          <a:latin typeface="Times New Roman" pitchFamily="18" charset="0"/>
        </a:defRPr>
      </a:lvl9pPr>
    </p:titleStyle>
    <p:bodyStyle>
      <a:lvl1pPr marL="1790700" indent="-1790700" algn="l" defTabSz="4786313" rtl="0" eaLnBrk="0" fontAlgn="base" hangingPunct="0">
        <a:spcBef>
          <a:spcPct val="20000"/>
        </a:spcBef>
        <a:spcAft>
          <a:spcPct val="0"/>
        </a:spcAft>
        <a:buChar char="•"/>
        <a:defRPr sz="16000">
          <a:solidFill>
            <a:schemeClr val="tx1"/>
          </a:solidFill>
          <a:latin typeface="+mn-lt"/>
          <a:ea typeface="Geneva" charset="0"/>
          <a:cs typeface="Geneva" charset="0"/>
        </a:defRPr>
      </a:lvl1pPr>
      <a:lvl2pPr marL="3886200" indent="-1497013" algn="l" defTabSz="4786313" rtl="0" eaLnBrk="0" fontAlgn="base" hangingPunct="0">
        <a:spcBef>
          <a:spcPct val="20000"/>
        </a:spcBef>
        <a:spcAft>
          <a:spcPct val="0"/>
        </a:spcAft>
        <a:buChar char="–"/>
        <a:defRPr sz="14500">
          <a:solidFill>
            <a:schemeClr val="tx1"/>
          </a:solidFill>
          <a:latin typeface="+mn-lt"/>
          <a:ea typeface="Geneva" charset="0"/>
        </a:defRPr>
      </a:lvl2pPr>
      <a:lvl3pPr marL="5969000" indent="-1182688" algn="l" defTabSz="4786313" rtl="0" eaLnBrk="0" fontAlgn="base" hangingPunct="0">
        <a:spcBef>
          <a:spcPct val="20000"/>
        </a:spcBef>
        <a:spcAft>
          <a:spcPct val="0"/>
        </a:spcAft>
        <a:buChar char="•"/>
        <a:defRPr sz="12100">
          <a:solidFill>
            <a:schemeClr val="tx1"/>
          </a:solidFill>
          <a:latin typeface="+mn-lt"/>
          <a:ea typeface="Geneva" charset="0"/>
        </a:defRPr>
      </a:lvl3pPr>
      <a:lvl4pPr marL="8367713" indent="-1208088" algn="l" defTabSz="4786313" rtl="0" eaLnBrk="0" fontAlgn="base" hangingPunct="0">
        <a:spcBef>
          <a:spcPct val="20000"/>
        </a:spcBef>
        <a:spcAft>
          <a:spcPct val="0"/>
        </a:spcAft>
        <a:buChar char="–"/>
        <a:defRPr sz="10200">
          <a:solidFill>
            <a:schemeClr val="tx1"/>
          </a:solidFill>
          <a:latin typeface="+mn-lt"/>
          <a:ea typeface="Geneva" charset="0"/>
        </a:defRPr>
      </a:lvl4pPr>
      <a:lvl5pPr marL="10745788" indent="-1189038" algn="l" defTabSz="4786313" rtl="0" eaLnBrk="0" fontAlgn="base" hangingPunct="0">
        <a:spcBef>
          <a:spcPct val="20000"/>
        </a:spcBef>
        <a:spcAft>
          <a:spcPct val="0"/>
        </a:spcAft>
        <a:buChar char="»"/>
        <a:defRPr sz="10200">
          <a:solidFill>
            <a:schemeClr val="tx1"/>
          </a:solidFill>
          <a:latin typeface="+mn-lt"/>
          <a:ea typeface="Geneva" charset="0"/>
        </a:defRPr>
      </a:lvl5pPr>
      <a:lvl6pPr marL="11249343" indent="-1189197" algn="l" defTabSz="4786472" rtl="0" eaLnBrk="0" fontAlgn="base" hangingPunct="0">
        <a:spcBef>
          <a:spcPct val="20000"/>
        </a:spcBef>
        <a:spcAft>
          <a:spcPct val="0"/>
        </a:spcAft>
        <a:buChar char="»"/>
        <a:defRPr sz="10200">
          <a:solidFill>
            <a:schemeClr val="tx1"/>
          </a:solidFill>
          <a:latin typeface="+mn-lt"/>
        </a:defRPr>
      </a:lvl6pPr>
      <a:lvl7pPr marL="11752263" indent="-1189197" algn="l" defTabSz="4786472" rtl="0" eaLnBrk="0" fontAlgn="base" hangingPunct="0">
        <a:spcBef>
          <a:spcPct val="20000"/>
        </a:spcBef>
        <a:spcAft>
          <a:spcPct val="0"/>
        </a:spcAft>
        <a:buChar char="»"/>
        <a:defRPr sz="10200">
          <a:solidFill>
            <a:schemeClr val="tx1"/>
          </a:solidFill>
          <a:latin typeface="+mn-lt"/>
        </a:defRPr>
      </a:lvl7pPr>
      <a:lvl8pPr marL="12255183" indent="-1189197" algn="l" defTabSz="4786472" rtl="0" eaLnBrk="0" fontAlgn="base" hangingPunct="0">
        <a:spcBef>
          <a:spcPct val="20000"/>
        </a:spcBef>
        <a:spcAft>
          <a:spcPct val="0"/>
        </a:spcAft>
        <a:buChar char="»"/>
        <a:defRPr sz="10200">
          <a:solidFill>
            <a:schemeClr val="tx1"/>
          </a:solidFill>
          <a:latin typeface="+mn-lt"/>
        </a:defRPr>
      </a:lvl8pPr>
      <a:lvl9pPr marL="12758103" indent="-1189197" algn="l" defTabSz="4786472" rtl="0" eaLnBrk="0" fontAlgn="base" hangingPunct="0">
        <a:spcBef>
          <a:spcPct val="20000"/>
        </a:spcBef>
        <a:spcAft>
          <a:spcPct val="0"/>
        </a:spcAft>
        <a:buChar char="»"/>
        <a:defRPr sz="10200">
          <a:solidFill>
            <a:schemeClr val="tx1"/>
          </a:solidFill>
          <a:latin typeface="+mn-lt"/>
        </a:defRPr>
      </a:lvl9pPr>
    </p:bodyStyle>
    <p:otherStyle>
      <a:defPPr>
        <a:defRPr lang="en-US"/>
      </a:defPPr>
      <a:lvl1pPr marL="0" algn="l" defTabSz="1005840" rtl="0" eaLnBrk="1" latinLnBrk="0" hangingPunct="1">
        <a:defRPr sz="2000" kern="1200">
          <a:solidFill>
            <a:schemeClr val="tx1"/>
          </a:solidFill>
          <a:latin typeface="+mn-lt"/>
          <a:ea typeface="+mn-ea"/>
          <a:cs typeface="+mn-cs"/>
        </a:defRPr>
      </a:lvl1pPr>
      <a:lvl2pPr marL="502920" algn="l" defTabSz="1005840" rtl="0" eaLnBrk="1" latinLnBrk="0" hangingPunct="1">
        <a:defRPr sz="2000" kern="1200">
          <a:solidFill>
            <a:schemeClr val="tx1"/>
          </a:solidFill>
          <a:latin typeface="+mn-lt"/>
          <a:ea typeface="+mn-ea"/>
          <a:cs typeface="+mn-cs"/>
        </a:defRPr>
      </a:lvl2pPr>
      <a:lvl3pPr marL="1005840" algn="l" defTabSz="1005840" rtl="0" eaLnBrk="1" latinLnBrk="0" hangingPunct="1">
        <a:defRPr sz="2000" kern="1200">
          <a:solidFill>
            <a:schemeClr val="tx1"/>
          </a:solidFill>
          <a:latin typeface="+mn-lt"/>
          <a:ea typeface="+mn-ea"/>
          <a:cs typeface="+mn-cs"/>
        </a:defRPr>
      </a:lvl3pPr>
      <a:lvl4pPr marL="1508760" algn="l" defTabSz="1005840" rtl="0" eaLnBrk="1" latinLnBrk="0" hangingPunct="1">
        <a:defRPr sz="2000" kern="1200">
          <a:solidFill>
            <a:schemeClr val="tx1"/>
          </a:solidFill>
          <a:latin typeface="+mn-lt"/>
          <a:ea typeface="+mn-ea"/>
          <a:cs typeface="+mn-cs"/>
        </a:defRPr>
      </a:lvl4pPr>
      <a:lvl5pPr marL="2011680" algn="l" defTabSz="1005840" rtl="0" eaLnBrk="1" latinLnBrk="0" hangingPunct="1">
        <a:defRPr sz="2000" kern="1200">
          <a:solidFill>
            <a:schemeClr val="tx1"/>
          </a:solidFill>
          <a:latin typeface="+mn-lt"/>
          <a:ea typeface="+mn-ea"/>
          <a:cs typeface="+mn-cs"/>
        </a:defRPr>
      </a:lvl5pPr>
      <a:lvl6pPr marL="2514600" algn="l" defTabSz="1005840" rtl="0" eaLnBrk="1" latinLnBrk="0" hangingPunct="1">
        <a:defRPr sz="2000" kern="1200">
          <a:solidFill>
            <a:schemeClr val="tx1"/>
          </a:solidFill>
          <a:latin typeface="+mn-lt"/>
          <a:ea typeface="+mn-ea"/>
          <a:cs typeface="+mn-cs"/>
        </a:defRPr>
      </a:lvl6pPr>
      <a:lvl7pPr marL="3017520" algn="l" defTabSz="1005840" rtl="0" eaLnBrk="1" latinLnBrk="0" hangingPunct="1">
        <a:defRPr sz="2000" kern="1200">
          <a:solidFill>
            <a:schemeClr val="tx1"/>
          </a:solidFill>
          <a:latin typeface="+mn-lt"/>
          <a:ea typeface="+mn-ea"/>
          <a:cs typeface="+mn-cs"/>
        </a:defRPr>
      </a:lvl7pPr>
      <a:lvl8pPr marL="3520440" algn="l" defTabSz="1005840" rtl="0" eaLnBrk="1" latinLnBrk="0" hangingPunct="1">
        <a:defRPr sz="2000" kern="1200">
          <a:solidFill>
            <a:schemeClr val="tx1"/>
          </a:solidFill>
          <a:latin typeface="+mn-lt"/>
          <a:ea typeface="+mn-ea"/>
          <a:cs typeface="+mn-cs"/>
        </a:defRPr>
      </a:lvl8pPr>
      <a:lvl9pPr marL="4023360" algn="l" defTabSz="1005840"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courses.teresco.org/metal/" TargetMode="External"/><Relationship Id="rId7" Type="http://schemas.openxmlformats.org/officeDocument/2006/relationships/image" Target="../media/image5.PNG"/><Relationship Id="rId2" Type="http://schemas.openxmlformats.org/officeDocument/2006/relationships/image" Target="../media/image1.emf"/><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D0D0D"/>
            </a:gs>
            <a:gs pos="50999">
              <a:srgbClr val="00863D"/>
            </a:gs>
            <a:gs pos="100000">
              <a:srgbClr val="000000"/>
            </a:gs>
          </a:gsLst>
          <a:lin ang="18600000"/>
        </a:gradFill>
        <a:effectLst/>
      </p:bgPr>
    </p:bg>
    <p:spTree>
      <p:nvGrpSpPr>
        <p:cNvPr id="1" name=""/>
        <p:cNvGrpSpPr/>
        <p:nvPr/>
      </p:nvGrpSpPr>
      <p:grpSpPr>
        <a:xfrm>
          <a:off x="0" y="0"/>
          <a:ext cx="0" cy="0"/>
          <a:chOff x="0" y="0"/>
          <a:chExt cx="0" cy="0"/>
        </a:xfrm>
      </p:grpSpPr>
      <p:sp>
        <p:nvSpPr>
          <p:cNvPr id="2053" name="Text Box 2">
            <a:extLst>
              <a:ext uri="{FF2B5EF4-FFF2-40B4-BE49-F238E27FC236}">
                <a16:creationId xmlns:a16="http://schemas.microsoft.com/office/drawing/2014/main" id="{5B544C39-0137-E54F-9052-4893001709EB}"/>
              </a:ext>
            </a:extLst>
          </p:cNvPr>
          <p:cNvSpPr txBox="1">
            <a:spLocks noChangeArrowheads="1"/>
          </p:cNvSpPr>
          <p:nvPr/>
        </p:nvSpPr>
        <p:spPr bwMode="auto">
          <a:xfrm>
            <a:off x="932844" y="-636352"/>
            <a:ext cx="31014006" cy="47089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460977" tIns="502920" rIns="460977" bIns="502920">
            <a:spAutoFit/>
          </a:bodyPr>
          <a:lstStyle>
            <a:lvl1pPr defTabSz="998538">
              <a:defRPr sz="4400" b="1">
                <a:solidFill>
                  <a:srgbClr val="003399"/>
                </a:solidFill>
                <a:latin typeface="Arial" charset="0"/>
                <a:ea typeface="Geneva" charset="0"/>
              </a:defRPr>
            </a:lvl1pPr>
            <a:lvl2pPr marL="742950" indent="-285750" defTabSz="998538">
              <a:defRPr sz="4400" b="1">
                <a:solidFill>
                  <a:srgbClr val="003399"/>
                </a:solidFill>
                <a:latin typeface="Arial" charset="0"/>
                <a:ea typeface="Geneva" charset="0"/>
              </a:defRPr>
            </a:lvl2pPr>
            <a:lvl3pPr marL="1143000" indent="-228600" defTabSz="998538">
              <a:defRPr sz="4400" b="1">
                <a:solidFill>
                  <a:srgbClr val="003399"/>
                </a:solidFill>
                <a:latin typeface="Arial" charset="0"/>
                <a:ea typeface="Geneva" charset="0"/>
              </a:defRPr>
            </a:lvl3pPr>
            <a:lvl4pPr marL="1600200" indent="-228600" defTabSz="998538">
              <a:defRPr sz="4400" b="1">
                <a:solidFill>
                  <a:srgbClr val="003399"/>
                </a:solidFill>
                <a:latin typeface="Arial" charset="0"/>
                <a:ea typeface="Geneva" charset="0"/>
              </a:defRPr>
            </a:lvl4pPr>
            <a:lvl5pPr marL="2057400" indent="-228600" defTabSz="998538">
              <a:defRPr sz="4400" b="1">
                <a:solidFill>
                  <a:srgbClr val="003399"/>
                </a:solidFill>
                <a:latin typeface="Arial" charset="0"/>
                <a:ea typeface="Geneva" charset="0"/>
              </a:defRPr>
            </a:lvl5pPr>
            <a:lvl6pPr marL="2514600" indent="-228600" defTabSz="998538" eaLnBrk="0" fontAlgn="base" hangingPunct="0">
              <a:spcBef>
                <a:spcPct val="0"/>
              </a:spcBef>
              <a:spcAft>
                <a:spcPct val="0"/>
              </a:spcAft>
              <a:defRPr sz="4400" b="1">
                <a:solidFill>
                  <a:srgbClr val="003399"/>
                </a:solidFill>
                <a:latin typeface="Arial" charset="0"/>
                <a:ea typeface="Geneva" charset="0"/>
              </a:defRPr>
            </a:lvl6pPr>
            <a:lvl7pPr marL="2971800" indent="-228600" defTabSz="998538" eaLnBrk="0" fontAlgn="base" hangingPunct="0">
              <a:spcBef>
                <a:spcPct val="0"/>
              </a:spcBef>
              <a:spcAft>
                <a:spcPct val="0"/>
              </a:spcAft>
              <a:defRPr sz="4400" b="1">
                <a:solidFill>
                  <a:srgbClr val="003399"/>
                </a:solidFill>
                <a:latin typeface="Arial" charset="0"/>
                <a:ea typeface="Geneva" charset="0"/>
              </a:defRPr>
            </a:lvl7pPr>
            <a:lvl8pPr marL="3429000" indent="-228600" defTabSz="998538" eaLnBrk="0" fontAlgn="base" hangingPunct="0">
              <a:spcBef>
                <a:spcPct val="0"/>
              </a:spcBef>
              <a:spcAft>
                <a:spcPct val="0"/>
              </a:spcAft>
              <a:defRPr sz="4400" b="1">
                <a:solidFill>
                  <a:srgbClr val="003399"/>
                </a:solidFill>
                <a:latin typeface="Arial" charset="0"/>
                <a:ea typeface="Geneva" charset="0"/>
              </a:defRPr>
            </a:lvl8pPr>
            <a:lvl9pPr marL="3886200" indent="-228600" defTabSz="998538" eaLnBrk="0" fontAlgn="base" hangingPunct="0">
              <a:spcBef>
                <a:spcPct val="0"/>
              </a:spcBef>
              <a:spcAft>
                <a:spcPct val="0"/>
              </a:spcAft>
              <a:defRPr sz="4400" b="1">
                <a:solidFill>
                  <a:srgbClr val="003399"/>
                </a:solidFill>
                <a:latin typeface="Arial" charset="0"/>
                <a:ea typeface="Geneva" charset="0"/>
              </a:defRPr>
            </a:lvl9pPr>
          </a:lstStyle>
          <a:p>
            <a:pPr eaLnBrk="0" hangingPunct="0">
              <a:defRPr/>
            </a:pPr>
            <a:r>
              <a:rPr lang="en-US" sz="12000" b="0" dirty="0">
                <a:solidFill>
                  <a:srgbClr val="FFCC00"/>
                </a:solidFill>
                <a:latin typeface="+mj-lt"/>
                <a:cs typeface="Stempel Garamond LT Std"/>
              </a:rPr>
              <a:t>An Improved User Interface and Code-Level Tracing for METAL Algorithm Visualizations</a:t>
            </a:r>
          </a:p>
        </p:txBody>
      </p:sp>
      <p:sp>
        <p:nvSpPr>
          <p:cNvPr id="15363" name="Text Box 96">
            <a:extLst>
              <a:ext uri="{FF2B5EF4-FFF2-40B4-BE49-F238E27FC236}">
                <a16:creationId xmlns:a16="http://schemas.microsoft.com/office/drawing/2014/main" id="{C9784996-D099-A448-8F35-C90743BE9546}"/>
              </a:ext>
            </a:extLst>
          </p:cNvPr>
          <p:cNvSpPr txBox="1">
            <a:spLocks noChangeArrowheads="1"/>
          </p:cNvSpPr>
          <p:nvPr/>
        </p:nvSpPr>
        <p:spPr bwMode="auto">
          <a:xfrm>
            <a:off x="905950" y="3546262"/>
            <a:ext cx="32442756" cy="1208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60977" tIns="49794" rIns="460977" bIns="49794">
            <a:spAutoFit/>
          </a:bodyPr>
          <a:lstStyle>
            <a:lvl1pPr defTabSz="998538" eaLnBrk="0" hangingPunct="0">
              <a:defRPr sz="4400" b="1">
                <a:solidFill>
                  <a:srgbClr val="003399"/>
                </a:solidFill>
                <a:latin typeface="Arial" panose="020B0604020202020204" pitchFamily="34" charset="0"/>
                <a:ea typeface="Geneva" panose="020B0503030404040204" pitchFamily="34" charset="0"/>
              </a:defRPr>
            </a:lvl1pPr>
            <a:lvl2pPr marL="742950" indent="-285750" defTabSz="998538" eaLnBrk="0" hangingPunct="0">
              <a:defRPr sz="4400" b="1">
                <a:solidFill>
                  <a:srgbClr val="003399"/>
                </a:solidFill>
                <a:latin typeface="Arial" panose="020B0604020202020204" pitchFamily="34" charset="0"/>
                <a:ea typeface="Geneva" panose="020B0503030404040204" pitchFamily="34" charset="0"/>
              </a:defRPr>
            </a:lvl2pPr>
            <a:lvl3pPr marL="1143000" indent="-228600" defTabSz="998538" eaLnBrk="0" hangingPunct="0">
              <a:defRPr sz="4400" b="1">
                <a:solidFill>
                  <a:srgbClr val="003399"/>
                </a:solidFill>
                <a:latin typeface="Arial" panose="020B0604020202020204" pitchFamily="34" charset="0"/>
                <a:ea typeface="Geneva" panose="020B0503030404040204" pitchFamily="34" charset="0"/>
              </a:defRPr>
            </a:lvl3pPr>
            <a:lvl4pPr marL="1600200" indent="-228600" defTabSz="998538" eaLnBrk="0" hangingPunct="0">
              <a:defRPr sz="4400" b="1">
                <a:solidFill>
                  <a:srgbClr val="003399"/>
                </a:solidFill>
                <a:latin typeface="Arial" panose="020B0604020202020204" pitchFamily="34" charset="0"/>
                <a:ea typeface="Geneva" panose="020B0503030404040204" pitchFamily="34" charset="0"/>
              </a:defRPr>
            </a:lvl4pPr>
            <a:lvl5pPr marL="2057400" indent="-228600" defTabSz="998538" eaLnBrk="0" hangingPunct="0">
              <a:defRPr sz="4400" b="1">
                <a:solidFill>
                  <a:srgbClr val="003399"/>
                </a:solidFill>
                <a:latin typeface="Arial" panose="020B0604020202020204" pitchFamily="34" charset="0"/>
                <a:ea typeface="Geneva" panose="020B0503030404040204" pitchFamily="34" charset="0"/>
              </a:defRPr>
            </a:lvl5pPr>
            <a:lvl6pPr marL="2514600" indent="-228600" defTabSz="998538"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defTabSz="998538"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defTabSz="998538"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defTabSz="998538"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r>
              <a:rPr lang="en-US" altLang="en-US" sz="7200" b="0" dirty="0">
                <a:solidFill>
                  <a:schemeClr val="bg1"/>
                </a:solidFill>
                <a:latin typeface="Arial-BoldMT" charset="0"/>
              </a:rPr>
              <a:t>Michael Dagostino, Abdul Samad, Eric Sauer, James D. Teresco (advisor)</a:t>
            </a:r>
          </a:p>
        </p:txBody>
      </p:sp>
      <p:sp>
        <p:nvSpPr>
          <p:cNvPr id="15364" name="Text Box 15">
            <a:extLst>
              <a:ext uri="{FF2B5EF4-FFF2-40B4-BE49-F238E27FC236}">
                <a16:creationId xmlns:a16="http://schemas.microsoft.com/office/drawing/2014/main" id="{829FE7FA-CE1E-E34B-8284-EDE0066426E6}"/>
              </a:ext>
            </a:extLst>
          </p:cNvPr>
          <p:cNvSpPr txBox="1">
            <a:spLocks noChangeArrowheads="1"/>
          </p:cNvSpPr>
          <p:nvPr/>
        </p:nvSpPr>
        <p:spPr bwMode="auto">
          <a:xfrm>
            <a:off x="-1187450" y="19045238"/>
            <a:ext cx="201612" cy="931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9579" tIns="49794" rIns="99579" bIns="49794">
            <a:spAutoFit/>
          </a:bodyPr>
          <a:lstStyle>
            <a:lvl1pPr defTabSz="998538" eaLnBrk="0" hangingPunct="0">
              <a:defRPr sz="4400" b="1">
                <a:solidFill>
                  <a:srgbClr val="003399"/>
                </a:solidFill>
                <a:latin typeface="Arial" panose="020B0604020202020204" pitchFamily="34" charset="0"/>
                <a:ea typeface="Geneva" panose="020B0503030404040204" pitchFamily="34" charset="0"/>
              </a:defRPr>
            </a:lvl1pPr>
            <a:lvl2pPr marL="742950" indent="-285750" defTabSz="998538" eaLnBrk="0" hangingPunct="0">
              <a:defRPr sz="4400" b="1">
                <a:solidFill>
                  <a:srgbClr val="003399"/>
                </a:solidFill>
                <a:latin typeface="Arial" panose="020B0604020202020204" pitchFamily="34" charset="0"/>
                <a:ea typeface="Geneva" panose="020B0503030404040204" pitchFamily="34" charset="0"/>
              </a:defRPr>
            </a:lvl2pPr>
            <a:lvl3pPr marL="1143000" indent="-228600" defTabSz="998538" eaLnBrk="0" hangingPunct="0">
              <a:defRPr sz="4400" b="1">
                <a:solidFill>
                  <a:srgbClr val="003399"/>
                </a:solidFill>
                <a:latin typeface="Arial" panose="020B0604020202020204" pitchFamily="34" charset="0"/>
                <a:ea typeface="Geneva" panose="020B0503030404040204" pitchFamily="34" charset="0"/>
              </a:defRPr>
            </a:lvl3pPr>
            <a:lvl4pPr marL="1600200" indent="-228600" defTabSz="998538" eaLnBrk="0" hangingPunct="0">
              <a:defRPr sz="4400" b="1">
                <a:solidFill>
                  <a:srgbClr val="003399"/>
                </a:solidFill>
                <a:latin typeface="Arial" panose="020B0604020202020204" pitchFamily="34" charset="0"/>
                <a:ea typeface="Geneva" panose="020B0503030404040204" pitchFamily="34" charset="0"/>
              </a:defRPr>
            </a:lvl4pPr>
            <a:lvl5pPr marL="2057400" indent="-228600" defTabSz="998538" eaLnBrk="0" hangingPunct="0">
              <a:defRPr sz="4400" b="1">
                <a:solidFill>
                  <a:srgbClr val="003399"/>
                </a:solidFill>
                <a:latin typeface="Arial" panose="020B0604020202020204" pitchFamily="34" charset="0"/>
                <a:ea typeface="Geneva" panose="020B0503030404040204" pitchFamily="34" charset="0"/>
              </a:defRPr>
            </a:lvl5pPr>
            <a:lvl6pPr marL="2514600" indent="-228600" defTabSz="998538"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defTabSz="998538"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defTabSz="998538"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defTabSz="998538"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endParaRPr lang="en-US" altLang="en-US" sz="5400" dirty="0"/>
          </a:p>
        </p:txBody>
      </p:sp>
      <p:sp>
        <p:nvSpPr>
          <p:cNvPr id="15365" name="TextBox 32">
            <a:extLst>
              <a:ext uri="{FF2B5EF4-FFF2-40B4-BE49-F238E27FC236}">
                <a16:creationId xmlns:a16="http://schemas.microsoft.com/office/drawing/2014/main" id="{BBC45C11-D92B-5A41-AEC7-47D6412315E1}"/>
              </a:ext>
            </a:extLst>
          </p:cNvPr>
          <p:cNvSpPr txBox="1">
            <a:spLocks noChangeArrowheads="1"/>
          </p:cNvSpPr>
          <p:nvPr/>
        </p:nvSpPr>
        <p:spPr bwMode="auto">
          <a:xfrm>
            <a:off x="-13868400" y="28476575"/>
            <a:ext cx="10210800"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20750" eaLnBrk="0" hangingPunct="0">
              <a:defRPr sz="4400" b="1">
                <a:solidFill>
                  <a:srgbClr val="003399"/>
                </a:solidFill>
                <a:latin typeface="Arial" panose="020B0604020202020204" pitchFamily="34" charset="0"/>
                <a:ea typeface="Geneva" panose="020B0503030404040204" pitchFamily="34" charset="0"/>
              </a:defRPr>
            </a:lvl1pPr>
            <a:lvl2pPr marL="742950" indent="-285750" defTabSz="920750" eaLnBrk="0" hangingPunct="0">
              <a:defRPr sz="4400" b="1">
                <a:solidFill>
                  <a:srgbClr val="003399"/>
                </a:solidFill>
                <a:latin typeface="Arial" panose="020B0604020202020204" pitchFamily="34" charset="0"/>
                <a:ea typeface="Geneva" panose="020B0503030404040204" pitchFamily="34" charset="0"/>
              </a:defRPr>
            </a:lvl2pPr>
            <a:lvl3pPr marL="1143000" indent="-228600" defTabSz="920750" eaLnBrk="0" hangingPunct="0">
              <a:defRPr sz="4400" b="1">
                <a:solidFill>
                  <a:srgbClr val="003399"/>
                </a:solidFill>
                <a:latin typeface="Arial" panose="020B0604020202020204" pitchFamily="34" charset="0"/>
                <a:ea typeface="Geneva" panose="020B0503030404040204" pitchFamily="34" charset="0"/>
              </a:defRPr>
            </a:lvl3pPr>
            <a:lvl4pPr marL="1600200" indent="-228600" defTabSz="920750" eaLnBrk="0" hangingPunct="0">
              <a:defRPr sz="4400" b="1">
                <a:solidFill>
                  <a:srgbClr val="003399"/>
                </a:solidFill>
                <a:latin typeface="Arial" panose="020B0604020202020204" pitchFamily="34" charset="0"/>
                <a:ea typeface="Geneva" panose="020B0503030404040204" pitchFamily="34" charset="0"/>
              </a:defRPr>
            </a:lvl4pPr>
            <a:lvl5pPr marL="2057400" indent="-228600" defTabSz="920750" eaLnBrk="0" hangingPunct="0">
              <a:defRPr sz="4400" b="1">
                <a:solidFill>
                  <a:srgbClr val="003399"/>
                </a:solidFill>
                <a:latin typeface="Arial" panose="020B0604020202020204" pitchFamily="34" charset="0"/>
                <a:ea typeface="Geneva" panose="020B0503030404040204" pitchFamily="34" charset="0"/>
              </a:defRPr>
            </a:lvl5pPr>
            <a:lvl6pPr marL="2514600" indent="-228600" defTabSz="92075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defTabSz="92075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defTabSz="92075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defTabSz="92075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endParaRPr lang="en-US" altLang="en-US" sz="2800" dirty="0">
              <a:solidFill>
                <a:schemeClr val="tx1"/>
              </a:solidFill>
            </a:endParaRPr>
          </a:p>
          <a:p>
            <a:endParaRPr lang="en-US" altLang="en-US" sz="2800" dirty="0">
              <a:solidFill>
                <a:schemeClr val="tx1"/>
              </a:solidFill>
            </a:endParaRPr>
          </a:p>
        </p:txBody>
      </p:sp>
      <p:sp>
        <p:nvSpPr>
          <p:cNvPr id="3" name="Rounded Rectangle 2">
            <a:extLst>
              <a:ext uri="{FF2B5EF4-FFF2-40B4-BE49-F238E27FC236}">
                <a16:creationId xmlns:a16="http://schemas.microsoft.com/office/drawing/2014/main" id="{40016A16-B281-9C4C-BADE-10113EB3658C}"/>
              </a:ext>
            </a:extLst>
          </p:cNvPr>
          <p:cNvSpPr/>
          <p:nvPr/>
        </p:nvSpPr>
        <p:spPr bwMode="auto">
          <a:xfrm>
            <a:off x="31202661" y="5211279"/>
            <a:ext cx="11658600" cy="12391547"/>
          </a:xfrm>
          <a:prstGeom prst="roundRect">
            <a:avLst>
              <a:gd name="adj" fmla="val 5961"/>
            </a:avLst>
          </a:prstGeom>
          <a:gradFill>
            <a:gsLst>
              <a:gs pos="0">
                <a:schemeClr val="bg1">
                  <a:lumMod val="75000"/>
                </a:schemeClr>
              </a:gs>
              <a:gs pos="40000">
                <a:schemeClr val="accent3">
                  <a:shade val="93000"/>
                  <a:satMod val="130000"/>
                </a:schemeClr>
              </a:gs>
              <a:gs pos="100000">
                <a:schemeClr val="accent3">
                  <a:shade val="94000"/>
                  <a:satMod val="135000"/>
                </a:schemeClr>
              </a:gs>
            </a:gsLst>
          </a:gradFill>
          <a:ln w="63500">
            <a:solidFill>
              <a:srgbClr val="00863D"/>
            </a:solidFill>
            <a:headEnd type="none" w="med" len="med"/>
            <a:tailEnd type="none" w="med" len="med"/>
          </a:ln>
          <a:effectLst>
            <a:outerShdw blurRad="539750" dist="50800" dir="11100000" sx="101000" sy="101000" algn="tl" rotWithShape="0">
              <a:srgbClr val="000000">
                <a:alpha val="35000"/>
              </a:srgbClr>
            </a:outerShdw>
          </a:effectLst>
          <a:scene3d>
            <a:camera prst="orthographicFront">
              <a:rot lat="0" lon="0" rev="0"/>
            </a:camera>
            <a:lightRig rig="threePt" dir="t">
              <a:rot lat="0" lon="0" rev="1200000"/>
            </a:lightRig>
          </a:scene3d>
          <a:sp3d>
            <a:bevelT h="25400"/>
          </a:sp3d>
        </p:spPr>
        <p:style>
          <a:lnRef idx="0">
            <a:schemeClr val="accent3"/>
          </a:lnRef>
          <a:fillRef idx="3">
            <a:schemeClr val="accent3"/>
          </a:fillRef>
          <a:effectRef idx="3">
            <a:schemeClr val="accent3"/>
          </a:effectRef>
          <a:fontRef idx="minor">
            <a:schemeClr val="lt1"/>
          </a:fontRef>
        </p:style>
        <p:txBody>
          <a:bodyPr/>
          <a:lstStyle/>
          <a:p>
            <a:pPr defTabSz="908050" eaLnBrk="0" hangingPunct="0">
              <a:defRPr/>
            </a:pPr>
            <a:endParaRPr lang="en-US" sz="4000" dirty="0">
              <a:ln>
                <a:solidFill>
                  <a:srgbClr val="FFCC00"/>
                </a:solidFill>
              </a:ln>
              <a:solidFill>
                <a:srgbClr val="003399"/>
              </a:solidFill>
              <a:latin typeface="Arial" charset="0"/>
            </a:endParaRPr>
          </a:p>
        </p:txBody>
      </p:sp>
      <p:sp>
        <p:nvSpPr>
          <p:cNvPr id="30" name="Rounded Rectangle 29">
            <a:extLst>
              <a:ext uri="{FF2B5EF4-FFF2-40B4-BE49-F238E27FC236}">
                <a16:creationId xmlns:a16="http://schemas.microsoft.com/office/drawing/2014/main" id="{BBA5C66F-CA6C-C848-BE6D-577738C33019}"/>
              </a:ext>
            </a:extLst>
          </p:cNvPr>
          <p:cNvSpPr/>
          <p:nvPr/>
        </p:nvSpPr>
        <p:spPr bwMode="auto">
          <a:xfrm>
            <a:off x="13566672" y="5025657"/>
            <a:ext cx="16687800" cy="26822400"/>
          </a:xfrm>
          <a:prstGeom prst="roundRect">
            <a:avLst>
              <a:gd name="adj" fmla="val 2004"/>
            </a:avLst>
          </a:prstGeom>
          <a:gradFill>
            <a:gsLst>
              <a:gs pos="0">
                <a:schemeClr val="bg1">
                  <a:lumMod val="75000"/>
                </a:schemeClr>
              </a:gs>
              <a:gs pos="40000">
                <a:schemeClr val="accent3">
                  <a:shade val="93000"/>
                  <a:satMod val="130000"/>
                </a:schemeClr>
              </a:gs>
              <a:gs pos="100000">
                <a:schemeClr val="accent3">
                  <a:shade val="94000"/>
                  <a:satMod val="135000"/>
                </a:schemeClr>
              </a:gs>
            </a:gsLst>
          </a:gradFill>
          <a:ln w="63500">
            <a:solidFill>
              <a:srgbClr val="00863D"/>
            </a:solidFill>
            <a:headEnd type="none" w="med" len="med"/>
            <a:tailEnd type="none" w="med" len="med"/>
          </a:ln>
          <a:effectLst>
            <a:outerShdw blurRad="539750" dist="50800" dir="11100000" sx="101000" sy="101000" algn="tl" rotWithShape="0">
              <a:srgbClr val="000000">
                <a:alpha val="35000"/>
              </a:srgbClr>
            </a:outerShdw>
          </a:effectLst>
          <a:scene3d>
            <a:camera prst="orthographicFront">
              <a:rot lat="0" lon="0" rev="0"/>
            </a:camera>
            <a:lightRig rig="threePt" dir="t">
              <a:rot lat="0" lon="0" rev="1200000"/>
            </a:lightRig>
          </a:scene3d>
          <a:sp3d>
            <a:bevelT h="25400"/>
          </a:sp3d>
        </p:spPr>
        <p:style>
          <a:lnRef idx="0">
            <a:schemeClr val="accent3"/>
          </a:lnRef>
          <a:fillRef idx="3">
            <a:schemeClr val="accent3"/>
          </a:fillRef>
          <a:effectRef idx="3">
            <a:schemeClr val="accent3"/>
          </a:effectRef>
          <a:fontRef idx="minor">
            <a:schemeClr val="lt1"/>
          </a:fontRef>
        </p:style>
        <p:txBody>
          <a:bodyPr/>
          <a:lstStyle/>
          <a:p>
            <a:pPr defTabSz="908050" eaLnBrk="0" hangingPunct="0">
              <a:defRPr/>
            </a:pPr>
            <a:endParaRPr lang="en-US" sz="4000" dirty="0">
              <a:ln>
                <a:solidFill>
                  <a:srgbClr val="FFCC00"/>
                </a:solidFill>
              </a:ln>
              <a:solidFill>
                <a:srgbClr val="003399"/>
              </a:solidFill>
              <a:latin typeface="Arial" charset="0"/>
            </a:endParaRPr>
          </a:p>
        </p:txBody>
      </p:sp>
      <p:sp>
        <p:nvSpPr>
          <p:cNvPr id="31" name="Rounded Rectangle 30">
            <a:extLst>
              <a:ext uri="{FF2B5EF4-FFF2-40B4-BE49-F238E27FC236}">
                <a16:creationId xmlns:a16="http://schemas.microsoft.com/office/drawing/2014/main" id="{99261401-FCC8-0D4D-9701-0B67A742F7E8}"/>
              </a:ext>
            </a:extLst>
          </p:cNvPr>
          <p:cNvSpPr/>
          <p:nvPr/>
        </p:nvSpPr>
        <p:spPr bwMode="auto">
          <a:xfrm>
            <a:off x="959883" y="5025657"/>
            <a:ext cx="11658600" cy="26822400"/>
          </a:xfrm>
          <a:prstGeom prst="roundRect">
            <a:avLst>
              <a:gd name="adj" fmla="val 3347"/>
            </a:avLst>
          </a:prstGeom>
          <a:gradFill>
            <a:gsLst>
              <a:gs pos="0">
                <a:schemeClr val="bg1">
                  <a:lumMod val="75000"/>
                </a:schemeClr>
              </a:gs>
              <a:gs pos="40000">
                <a:schemeClr val="accent3">
                  <a:shade val="93000"/>
                  <a:satMod val="130000"/>
                </a:schemeClr>
              </a:gs>
              <a:gs pos="100000">
                <a:schemeClr val="accent3">
                  <a:shade val="94000"/>
                  <a:satMod val="135000"/>
                </a:schemeClr>
              </a:gs>
            </a:gsLst>
          </a:gradFill>
          <a:ln w="63500">
            <a:solidFill>
              <a:srgbClr val="00863D"/>
            </a:solidFill>
            <a:headEnd type="none" w="med" len="med"/>
            <a:tailEnd type="none" w="med" len="med"/>
          </a:ln>
          <a:effectLst>
            <a:outerShdw blurRad="539750" dist="50800" dir="11100000" sx="101000" sy="101000" algn="tl" rotWithShape="0">
              <a:srgbClr val="000000">
                <a:alpha val="35000"/>
              </a:srgbClr>
            </a:outerShdw>
          </a:effectLst>
          <a:scene3d>
            <a:camera prst="orthographicFront">
              <a:rot lat="0" lon="0" rev="0"/>
            </a:camera>
            <a:lightRig rig="threePt" dir="t">
              <a:rot lat="0" lon="0" rev="1200000"/>
            </a:lightRig>
          </a:scene3d>
          <a:sp3d>
            <a:bevelT h="25400"/>
          </a:sp3d>
        </p:spPr>
        <p:style>
          <a:lnRef idx="0">
            <a:schemeClr val="accent3"/>
          </a:lnRef>
          <a:fillRef idx="3">
            <a:schemeClr val="accent3"/>
          </a:fillRef>
          <a:effectRef idx="3">
            <a:schemeClr val="accent3"/>
          </a:effectRef>
          <a:fontRef idx="minor">
            <a:schemeClr val="lt1"/>
          </a:fontRef>
        </p:style>
        <p:txBody>
          <a:bodyPr/>
          <a:lstStyle/>
          <a:p>
            <a:pPr defTabSz="908050" eaLnBrk="0" hangingPunct="0">
              <a:defRPr/>
            </a:pPr>
            <a:endParaRPr lang="en-US" sz="4000" dirty="0">
              <a:ln>
                <a:solidFill>
                  <a:srgbClr val="FFCC00"/>
                </a:solidFill>
              </a:ln>
              <a:solidFill>
                <a:srgbClr val="003399"/>
              </a:solidFill>
              <a:latin typeface="Arial" charset="0"/>
            </a:endParaRPr>
          </a:p>
        </p:txBody>
      </p:sp>
      <p:sp>
        <p:nvSpPr>
          <p:cNvPr id="32" name="Rounded Rectangle 31">
            <a:extLst>
              <a:ext uri="{FF2B5EF4-FFF2-40B4-BE49-F238E27FC236}">
                <a16:creationId xmlns:a16="http://schemas.microsoft.com/office/drawing/2014/main" id="{2B44CE5E-BABF-EF4E-AE95-4641F5E64DEC}"/>
              </a:ext>
            </a:extLst>
          </p:cNvPr>
          <p:cNvSpPr/>
          <p:nvPr/>
        </p:nvSpPr>
        <p:spPr bwMode="auto">
          <a:xfrm>
            <a:off x="31210159" y="18059288"/>
            <a:ext cx="11658600" cy="13793942"/>
          </a:xfrm>
          <a:prstGeom prst="roundRect">
            <a:avLst>
              <a:gd name="adj" fmla="val 3347"/>
            </a:avLst>
          </a:prstGeom>
          <a:gradFill>
            <a:gsLst>
              <a:gs pos="0">
                <a:schemeClr val="bg1">
                  <a:lumMod val="75000"/>
                </a:schemeClr>
              </a:gs>
              <a:gs pos="40000">
                <a:schemeClr val="accent3">
                  <a:shade val="93000"/>
                  <a:satMod val="130000"/>
                </a:schemeClr>
              </a:gs>
              <a:gs pos="100000">
                <a:schemeClr val="accent3">
                  <a:shade val="94000"/>
                  <a:satMod val="135000"/>
                </a:schemeClr>
              </a:gs>
            </a:gsLst>
          </a:gradFill>
          <a:ln w="63500">
            <a:solidFill>
              <a:srgbClr val="00863D"/>
            </a:solidFill>
            <a:headEnd type="none" w="med" len="med"/>
            <a:tailEnd type="none" w="med" len="med"/>
          </a:ln>
          <a:effectLst>
            <a:outerShdw blurRad="539750" dist="50800" dir="11100000" sx="101000" sy="101000" algn="tl" rotWithShape="0">
              <a:srgbClr val="000000">
                <a:alpha val="35000"/>
              </a:srgbClr>
            </a:outerShdw>
          </a:effectLst>
          <a:scene3d>
            <a:camera prst="orthographicFront">
              <a:rot lat="0" lon="0" rev="0"/>
            </a:camera>
            <a:lightRig rig="threePt" dir="t">
              <a:rot lat="0" lon="0" rev="1200000"/>
            </a:lightRig>
          </a:scene3d>
          <a:sp3d>
            <a:bevelT h="25400"/>
          </a:sp3d>
        </p:spPr>
        <p:style>
          <a:lnRef idx="0">
            <a:schemeClr val="accent3"/>
          </a:lnRef>
          <a:fillRef idx="3">
            <a:schemeClr val="accent3"/>
          </a:fillRef>
          <a:effectRef idx="3">
            <a:schemeClr val="accent3"/>
          </a:effectRef>
          <a:fontRef idx="minor">
            <a:schemeClr val="lt1"/>
          </a:fontRef>
        </p:style>
        <p:txBody>
          <a:bodyPr/>
          <a:lstStyle/>
          <a:p>
            <a:pPr defTabSz="908050" eaLnBrk="0" hangingPunct="0">
              <a:defRPr/>
            </a:pPr>
            <a:endParaRPr lang="en-US" sz="4000" dirty="0">
              <a:ln>
                <a:solidFill>
                  <a:srgbClr val="FFCC00"/>
                </a:solidFill>
              </a:ln>
              <a:solidFill>
                <a:srgbClr val="003399"/>
              </a:solidFill>
              <a:latin typeface="Arial" charset="0"/>
            </a:endParaRPr>
          </a:p>
        </p:txBody>
      </p:sp>
      <p:sp>
        <p:nvSpPr>
          <p:cNvPr id="2050" name="Rectangle 232">
            <a:extLst>
              <a:ext uri="{FF2B5EF4-FFF2-40B4-BE49-F238E27FC236}">
                <a16:creationId xmlns:a16="http://schemas.microsoft.com/office/drawing/2014/main" id="{58B12818-4920-7749-8EFA-CE5303E022FD}"/>
              </a:ext>
            </a:extLst>
          </p:cNvPr>
          <p:cNvSpPr>
            <a:spLocks noChangeArrowheads="1"/>
          </p:cNvSpPr>
          <p:nvPr/>
        </p:nvSpPr>
        <p:spPr bwMode="auto">
          <a:xfrm>
            <a:off x="31737521" y="19350479"/>
            <a:ext cx="10508227" cy="3583929"/>
          </a:xfrm>
          <a:prstGeom prst="roundRect">
            <a:avLst>
              <a:gd name="adj" fmla="val 4902"/>
            </a:avLst>
          </a:prstGeom>
          <a:solidFill>
            <a:schemeClr val="bg1"/>
          </a:solidFill>
          <a:ln w="9525">
            <a:noFill/>
            <a:miter lim="800000"/>
            <a:headEnd/>
            <a:tailEnd/>
          </a:ln>
          <a:effectLst>
            <a:outerShdw blurRad="498475" dir="2700000" sx="101000" sy="101000" algn="tl" rotWithShape="0">
              <a:srgbClr val="000000">
                <a:alpha val="43000"/>
              </a:srgbClr>
            </a:outerShdw>
          </a:effectLst>
          <a:scene3d>
            <a:camera prst="orthographicFront"/>
            <a:lightRig rig="threePt" dir="t"/>
          </a:scene3d>
          <a:sp3d>
            <a:bevelT w="0"/>
          </a:sp3d>
        </p:spPr>
        <p:txBody>
          <a:bodyPr wrap="none" lIns="92195" tIns="46098" rIns="92195" bIns="46098" anchor="ctr"/>
          <a:lstStyle/>
          <a:p>
            <a:pPr defTabSz="920750" eaLnBrk="0" hangingPunct="0">
              <a:defRPr/>
            </a:pPr>
            <a:endParaRPr lang="en-US" sz="7300" dirty="0">
              <a:solidFill>
                <a:srgbClr val="00863D"/>
              </a:solidFill>
              <a:latin typeface="Arial" charset="0"/>
              <a:ea typeface="Geneva" charset="0"/>
            </a:endParaRPr>
          </a:p>
        </p:txBody>
      </p:sp>
      <p:sp>
        <p:nvSpPr>
          <p:cNvPr id="36" name="Rectangle 232">
            <a:extLst>
              <a:ext uri="{FF2B5EF4-FFF2-40B4-BE49-F238E27FC236}">
                <a16:creationId xmlns:a16="http://schemas.microsoft.com/office/drawing/2014/main" id="{FF0A592E-3379-7B48-9AA9-B1B5881C39F0}"/>
              </a:ext>
            </a:extLst>
          </p:cNvPr>
          <p:cNvSpPr>
            <a:spLocks noChangeArrowheads="1"/>
          </p:cNvSpPr>
          <p:nvPr/>
        </p:nvSpPr>
        <p:spPr bwMode="auto">
          <a:xfrm>
            <a:off x="31747252" y="24230615"/>
            <a:ext cx="10555175" cy="7190261"/>
          </a:xfrm>
          <a:prstGeom prst="roundRect">
            <a:avLst>
              <a:gd name="adj" fmla="val 4902"/>
            </a:avLst>
          </a:prstGeom>
          <a:solidFill>
            <a:schemeClr val="bg1"/>
          </a:solidFill>
          <a:ln w="9525">
            <a:noFill/>
            <a:miter lim="800000"/>
            <a:headEnd/>
            <a:tailEnd/>
          </a:ln>
          <a:effectLst>
            <a:outerShdw blurRad="498475" dir="2700000" sx="101000" sy="101000" algn="tl" rotWithShape="0">
              <a:srgbClr val="000000">
                <a:alpha val="43000"/>
              </a:srgbClr>
            </a:outerShdw>
          </a:effectLst>
          <a:scene3d>
            <a:camera prst="orthographicFront"/>
            <a:lightRig rig="threePt" dir="t"/>
          </a:scene3d>
          <a:sp3d>
            <a:bevelT w="0"/>
          </a:sp3d>
        </p:spPr>
        <p:txBody>
          <a:bodyPr wrap="none" lIns="92195" tIns="46098" rIns="92195" bIns="46098" anchor="ctr"/>
          <a:lstStyle/>
          <a:p>
            <a:pPr defTabSz="920750" eaLnBrk="0" hangingPunct="0">
              <a:defRPr/>
            </a:pPr>
            <a:endParaRPr lang="en-US" sz="7300" dirty="0">
              <a:solidFill>
                <a:srgbClr val="00863D"/>
              </a:solidFill>
              <a:latin typeface="Arial" charset="0"/>
              <a:ea typeface="Geneva" charset="0"/>
            </a:endParaRPr>
          </a:p>
        </p:txBody>
      </p:sp>
      <p:sp>
        <p:nvSpPr>
          <p:cNvPr id="15384" name="TextBox 8">
            <a:extLst>
              <a:ext uri="{FF2B5EF4-FFF2-40B4-BE49-F238E27FC236}">
                <a16:creationId xmlns:a16="http://schemas.microsoft.com/office/drawing/2014/main" id="{DAD7F33C-000A-6942-9A24-3254B2C0633B}"/>
              </a:ext>
            </a:extLst>
          </p:cNvPr>
          <p:cNvSpPr txBox="1">
            <a:spLocks noChangeArrowheads="1"/>
          </p:cNvSpPr>
          <p:nvPr/>
        </p:nvSpPr>
        <p:spPr bwMode="auto">
          <a:xfrm>
            <a:off x="1434002" y="5369234"/>
            <a:ext cx="105918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r>
              <a:rPr lang="en-US" altLang="en-US" sz="4800" dirty="0">
                <a:solidFill>
                  <a:srgbClr val="00863D"/>
                </a:solidFill>
              </a:rPr>
              <a:t>Introduction</a:t>
            </a:r>
          </a:p>
          <a:p>
            <a:r>
              <a:rPr lang="en-US" altLang="en-US" sz="3600" i="1" dirty="0">
                <a:solidFill>
                  <a:srgbClr val="000000"/>
                </a:solidFill>
                <a:cs typeface="Arial" panose="020B0604020202020204" pitchFamily="34" charset="0"/>
              </a:rPr>
              <a:t>What is METAL?</a:t>
            </a:r>
          </a:p>
        </p:txBody>
      </p:sp>
      <p:sp>
        <p:nvSpPr>
          <p:cNvPr id="41" name="Rectangle 232">
            <a:extLst>
              <a:ext uri="{FF2B5EF4-FFF2-40B4-BE49-F238E27FC236}">
                <a16:creationId xmlns:a16="http://schemas.microsoft.com/office/drawing/2014/main" id="{2577F07B-D8FF-FB4C-830D-20FFBC8B4E91}"/>
              </a:ext>
            </a:extLst>
          </p:cNvPr>
          <p:cNvSpPr>
            <a:spLocks noChangeArrowheads="1"/>
          </p:cNvSpPr>
          <p:nvPr/>
        </p:nvSpPr>
        <p:spPr bwMode="auto">
          <a:xfrm>
            <a:off x="14047924" y="7025068"/>
            <a:ext cx="15725296" cy="2184215"/>
          </a:xfrm>
          <a:prstGeom prst="roundRect">
            <a:avLst>
              <a:gd name="adj" fmla="val 2693"/>
            </a:avLst>
          </a:prstGeom>
          <a:solidFill>
            <a:schemeClr val="bg1"/>
          </a:solidFill>
          <a:ln w="9525">
            <a:noFill/>
            <a:miter lim="800000"/>
            <a:headEnd/>
            <a:tailEnd/>
          </a:ln>
          <a:effectLst>
            <a:outerShdw blurRad="498475" dir="2700000" sx="101000" sy="101000" algn="tl" rotWithShape="0">
              <a:srgbClr val="000000">
                <a:alpha val="43000"/>
              </a:srgbClr>
            </a:outerShdw>
          </a:effectLst>
          <a:scene3d>
            <a:camera prst="orthographicFront"/>
            <a:lightRig rig="threePt" dir="t"/>
          </a:scene3d>
          <a:sp3d>
            <a:bevelT w="0"/>
          </a:sp3d>
        </p:spPr>
        <p:txBody>
          <a:bodyPr wrap="none" lIns="92195" tIns="46098" rIns="92195" bIns="46098" anchor="ctr"/>
          <a:lstStyle/>
          <a:p>
            <a:pPr defTabSz="920750" eaLnBrk="0" hangingPunct="0">
              <a:defRPr/>
            </a:pPr>
            <a:endParaRPr lang="en-US" sz="7300" dirty="0">
              <a:solidFill>
                <a:srgbClr val="00863D"/>
              </a:solidFill>
              <a:latin typeface="Arial" charset="0"/>
              <a:ea typeface="Geneva" charset="0"/>
            </a:endParaRPr>
          </a:p>
        </p:txBody>
      </p:sp>
      <p:sp>
        <p:nvSpPr>
          <p:cNvPr id="42" name="Rectangle 232">
            <a:extLst>
              <a:ext uri="{FF2B5EF4-FFF2-40B4-BE49-F238E27FC236}">
                <a16:creationId xmlns:a16="http://schemas.microsoft.com/office/drawing/2014/main" id="{7D5A3FBE-0051-1142-9014-9C28BEFCD8C2}"/>
              </a:ext>
            </a:extLst>
          </p:cNvPr>
          <p:cNvSpPr>
            <a:spLocks noChangeArrowheads="1"/>
          </p:cNvSpPr>
          <p:nvPr/>
        </p:nvSpPr>
        <p:spPr bwMode="auto">
          <a:xfrm>
            <a:off x="1439350" y="7025068"/>
            <a:ext cx="10591799" cy="7375325"/>
          </a:xfrm>
          <a:prstGeom prst="roundRect">
            <a:avLst>
              <a:gd name="adj" fmla="val 4902"/>
            </a:avLst>
          </a:prstGeom>
          <a:solidFill>
            <a:schemeClr val="bg1"/>
          </a:solidFill>
          <a:ln w="9525">
            <a:noFill/>
            <a:miter lim="800000"/>
            <a:headEnd/>
            <a:tailEnd/>
          </a:ln>
          <a:effectLst>
            <a:outerShdw blurRad="498475" dir="2700000" sx="101000" sy="101000" algn="tl" rotWithShape="0">
              <a:srgbClr val="000000">
                <a:alpha val="43000"/>
              </a:srgbClr>
            </a:outerShdw>
          </a:effectLst>
          <a:scene3d>
            <a:camera prst="orthographicFront"/>
            <a:lightRig rig="threePt" dir="t"/>
          </a:scene3d>
          <a:sp3d>
            <a:bevelT w="0"/>
          </a:sp3d>
        </p:spPr>
        <p:txBody>
          <a:bodyPr wrap="none" lIns="92195" tIns="46098" rIns="92195" bIns="46098" anchor="ctr"/>
          <a:lstStyle/>
          <a:p>
            <a:pPr defTabSz="920750" eaLnBrk="0" hangingPunct="0">
              <a:defRPr/>
            </a:pPr>
            <a:endParaRPr lang="en-US" sz="1050" dirty="0">
              <a:solidFill>
                <a:srgbClr val="00863D"/>
              </a:solidFill>
              <a:latin typeface="Arial" charset="0"/>
              <a:ea typeface="Geneva" charset="0"/>
            </a:endParaRPr>
          </a:p>
          <a:p>
            <a:pPr defTabSz="920750" eaLnBrk="0" hangingPunct="0">
              <a:defRPr/>
            </a:pPr>
            <a:endParaRPr lang="en-US" sz="1050" dirty="0">
              <a:solidFill>
                <a:srgbClr val="00863D"/>
              </a:solidFill>
              <a:latin typeface="Arial" charset="0"/>
              <a:ea typeface="Geneva" charset="0"/>
            </a:endParaRPr>
          </a:p>
          <a:p>
            <a:pPr defTabSz="920750" eaLnBrk="0" hangingPunct="0">
              <a:defRPr/>
            </a:pPr>
            <a:endParaRPr lang="en-US" sz="1050" dirty="0">
              <a:solidFill>
                <a:srgbClr val="00863D"/>
              </a:solidFill>
              <a:latin typeface="Arial" charset="0"/>
              <a:ea typeface="Geneva" charset="0"/>
            </a:endParaRPr>
          </a:p>
        </p:txBody>
      </p:sp>
      <p:sp>
        <p:nvSpPr>
          <p:cNvPr id="15395" name="TextBox 8">
            <a:extLst>
              <a:ext uri="{FF2B5EF4-FFF2-40B4-BE49-F238E27FC236}">
                <a16:creationId xmlns:a16="http://schemas.microsoft.com/office/drawing/2014/main" id="{F032D369-C6DA-5941-BBDD-2925ADD26244}"/>
              </a:ext>
            </a:extLst>
          </p:cNvPr>
          <p:cNvSpPr txBox="1">
            <a:spLocks noChangeArrowheads="1"/>
          </p:cNvSpPr>
          <p:nvPr/>
        </p:nvSpPr>
        <p:spPr bwMode="auto">
          <a:xfrm>
            <a:off x="14000421" y="5393852"/>
            <a:ext cx="15202785"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r>
              <a:rPr lang="en-US" altLang="en-US" sz="4800" dirty="0">
                <a:solidFill>
                  <a:srgbClr val="00863D"/>
                </a:solidFill>
              </a:rPr>
              <a:t>Code-Based Algorithm Visualizations</a:t>
            </a:r>
          </a:p>
          <a:p>
            <a:r>
              <a:rPr lang="en-US" altLang="en-US" sz="3600" i="1" dirty="0">
                <a:solidFill>
                  <a:srgbClr val="000000"/>
                </a:solidFill>
                <a:cs typeface="Arial" panose="020B0604020202020204" pitchFamily="34" charset="0"/>
              </a:rPr>
              <a:t>Seeing the effects on algorithm data as lines of code are executed</a:t>
            </a:r>
          </a:p>
        </p:txBody>
      </p:sp>
      <p:sp>
        <p:nvSpPr>
          <p:cNvPr id="15396" name="TextBox 3">
            <a:extLst>
              <a:ext uri="{FF2B5EF4-FFF2-40B4-BE49-F238E27FC236}">
                <a16:creationId xmlns:a16="http://schemas.microsoft.com/office/drawing/2014/main" id="{617B0B55-AA4E-D14B-8F35-311084DFDC88}"/>
              </a:ext>
            </a:extLst>
          </p:cNvPr>
          <p:cNvSpPr txBox="1">
            <a:spLocks noChangeArrowheads="1"/>
          </p:cNvSpPr>
          <p:nvPr/>
        </p:nvSpPr>
        <p:spPr bwMode="auto">
          <a:xfrm>
            <a:off x="14047924" y="7258646"/>
            <a:ext cx="15725296"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pPr eaLnBrk="1" hangingPunct="1"/>
            <a:r>
              <a:rPr lang="en-US" sz="3600" b="0" dirty="0">
                <a:solidFill>
                  <a:srgbClr val="000000"/>
                </a:solidFill>
                <a:latin typeface="+mj-lt"/>
              </a:rPr>
              <a:t>Our redesigned AV engine allows students to watch an AV's progress, with lines of code highlighted as they execute, color coded consistently with variables and data structures, along with consistent color-coded changes on the map.</a:t>
            </a:r>
            <a:endParaRPr lang="en-US" altLang="en-US" sz="3400" b="0" dirty="0">
              <a:latin typeface="+mj-lt"/>
            </a:endParaRPr>
          </a:p>
        </p:txBody>
      </p:sp>
      <p:sp>
        <p:nvSpPr>
          <p:cNvPr id="15397" name="TextBox 8">
            <a:extLst>
              <a:ext uri="{FF2B5EF4-FFF2-40B4-BE49-F238E27FC236}">
                <a16:creationId xmlns:a16="http://schemas.microsoft.com/office/drawing/2014/main" id="{DD7CE6F2-B046-DF41-86C6-5A58C42C7B2C}"/>
              </a:ext>
            </a:extLst>
          </p:cNvPr>
          <p:cNvSpPr txBox="1">
            <a:spLocks noChangeArrowheads="1"/>
          </p:cNvSpPr>
          <p:nvPr/>
        </p:nvSpPr>
        <p:spPr bwMode="auto">
          <a:xfrm>
            <a:off x="1329982" y="14711360"/>
            <a:ext cx="105918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r>
              <a:rPr lang="en-US" altLang="en-US" sz="4800" dirty="0">
                <a:solidFill>
                  <a:srgbClr val="00863D"/>
                </a:solidFill>
              </a:rPr>
              <a:t>Summer 2018</a:t>
            </a:r>
          </a:p>
          <a:p>
            <a:r>
              <a:rPr lang="en-US" altLang="en-US" sz="3600" i="1" dirty="0">
                <a:solidFill>
                  <a:srgbClr val="000000"/>
                </a:solidFill>
                <a:cs typeface="Arial" panose="020B0604020202020204" pitchFamily="34" charset="0"/>
              </a:rPr>
              <a:t>Improvements to the project</a:t>
            </a:r>
          </a:p>
        </p:txBody>
      </p:sp>
      <p:sp>
        <p:nvSpPr>
          <p:cNvPr id="15399" name="TextBox 8">
            <a:extLst>
              <a:ext uri="{FF2B5EF4-FFF2-40B4-BE49-F238E27FC236}">
                <a16:creationId xmlns:a16="http://schemas.microsoft.com/office/drawing/2014/main" id="{91B29CB6-C6C4-E54D-9991-E7D0BD1B7EE6}"/>
              </a:ext>
            </a:extLst>
          </p:cNvPr>
          <p:cNvSpPr txBox="1">
            <a:spLocks noChangeArrowheads="1"/>
          </p:cNvSpPr>
          <p:nvPr/>
        </p:nvSpPr>
        <p:spPr bwMode="auto">
          <a:xfrm>
            <a:off x="31547021" y="5365165"/>
            <a:ext cx="105918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r>
              <a:rPr lang="en-US" altLang="en-US" sz="4800" dirty="0">
                <a:solidFill>
                  <a:srgbClr val="00863D"/>
                </a:solidFill>
              </a:rPr>
              <a:t>Action-Based Framework</a:t>
            </a:r>
          </a:p>
          <a:p>
            <a:pPr eaLnBrk="1" hangingPunct="1"/>
            <a:endParaRPr lang="en-US" altLang="en-US" sz="3600" i="1" dirty="0">
              <a:solidFill>
                <a:srgbClr val="000000"/>
              </a:solidFill>
              <a:cs typeface="Arial" panose="020B0604020202020204" pitchFamily="34" charset="0"/>
            </a:endParaRPr>
          </a:p>
        </p:txBody>
      </p:sp>
      <p:sp>
        <p:nvSpPr>
          <p:cNvPr id="2" name="TextBox 8">
            <a:extLst>
              <a:ext uri="{FF2B5EF4-FFF2-40B4-BE49-F238E27FC236}">
                <a16:creationId xmlns:a16="http://schemas.microsoft.com/office/drawing/2014/main" id="{59FDF323-22BD-F24B-A697-D9FF600EDA5D}"/>
              </a:ext>
            </a:extLst>
          </p:cNvPr>
          <p:cNvSpPr txBox="1">
            <a:spLocks noChangeArrowheads="1"/>
          </p:cNvSpPr>
          <p:nvPr/>
        </p:nvSpPr>
        <p:spPr bwMode="auto">
          <a:xfrm>
            <a:off x="31803445" y="18434524"/>
            <a:ext cx="105918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r>
              <a:rPr lang="en-US" altLang="en-US" sz="4800" dirty="0">
                <a:solidFill>
                  <a:srgbClr val="00863D"/>
                </a:solidFill>
              </a:rPr>
              <a:t>Future Work</a:t>
            </a:r>
          </a:p>
        </p:txBody>
      </p:sp>
      <p:pic>
        <p:nvPicPr>
          <p:cNvPr id="6" name="Picture 5">
            <a:extLst>
              <a:ext uri="{FF2B5EF4-FFF2-40B4-BE49-F238E27FC236}">
                <a16:creationId xmlns:a16="http://schemas.microsoft.com/office/drawing/2014/main" id="{B35974DC-8C3A-DE43-9027-0CD34BA1E0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46850" y="467518"/>
            <a:ext cx="11011506" cy="3941763"/>
          </a:xfrm>
          <a:prstGeom prst="rect">
            <a:avLst/>
          </a:prstGeom>
        </p:spPr>
      </p:pic>
      <p:sp>
        <p:nvSpPr>
          <p:cNvPr id="29" name="TextBox 3">
            <a:extLst>
              <a:ext uri="{FF2B5EF4-FFF2-40B4-BE49-F238E27FC236}">
                <a16:creationId xmlns:a16="http://schemas.microsoft.com/office/drawing/2014/main" id="{5E4FD523-D58E-42E5-918E-9138935DFC05}"/>
              </a:ext>
            </a:extLst>
          </p:cNvPr>
          <p:cNvSpPr txBox="1">
            <a:spLocks noChangeArrowheads="1"/>
          </p:cNvSpPr>
          <p:nvPr/>
        </p:nvSpPr>
        <p:spPr bwMode="auto">
          <a:xfrm>
            <a:off x="1710983" y="6778551"/>
            <a:ext cx="10210799" cy="72943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pPr eaLnBrk="1" hangingPunct="1"/>
            <a:endParaRPr lang="en-US" altLang="en-US" sz="3600" b="0" dirty="0">
              <a:solidFill>
                <a:srgbClr val="000000"/>
              </a:solidFill>
              <a:latin typeface="+mj-lt"/>
            </a:endParaRPr>
          </a:p>
          <a:p>
            <a:pPr eaLnBrk="1" hangingPunct="1"/>
            <a:r>
              <a:rPr lang="en-US" sz="3600" b="0" dirty="0">
                <a:solidFill>
                  <a:srgbClr val="000000"/>
                </a:solidFill>
                <a:latin typeface="+mj-lt"/>
              </a:rPr>
              <a:t>Map-based Educational Tools for Algorithm Learning (METAL) is an ongoing project that aims to provide data based on real-world highway systems and interactive visualization capabilities to view that data in map and tabular form.   METAL's Algorithm visualization (AV) system allows a student to watch one of several algorithms in action on highway data, following changes in key variables and data structures with corresponding color-coded changes to the data on the map.  By running on data of various sizes and simulating at various speeds, a student can gain an understanding more quickly and more deeply.</a:t>
            </a:r>
            <a:endParaRPr lang="en-US" altLang="en-US" sz="3600" b="0" dirty="0">
              <a:latin typeface="+mj-lt"/>
            </a:endParaRPr>
          </a:p>
        </p:txBody>
      </p:sp>
      <p:sp>
        <p:nvSpPr>
          <p:cNvPr id="33" name="Rectangle 232">
            <a:extLst>
              <a:ext uri="{FF2B5EF4-FFF2-40B4-BE49-F238E27FC236}">
                <a16:creationId xmlns:a16="http://schemas.microsoft.com/office/drawing/2014/main" id="{F3DB8A9F-80F7-4B59-8441-BA4EDB4C266A}"/>
              </a:ext>
            </a:extLst>
          </p:cNvPr>
          <p:cNvSpPr>
            <a:spLocks noChangeArrowheads="1"/>
          </p:cNvSpPr>
          <p:nvPr/>
        </p:nvSpPr>
        <p:spPr bwMode="auto">
          <a:xfrm>
            <a:off x="1439349" y="16703033"/>
            <a:ext cx="10586625" cy="2862322"/>
          </a:xfrm>
          <a:prstGeom prst="roundRect">
            <a:avLst>
              <a:gd name="adj" fmla="val 4902"/>
            </a:avLst>
          </a:prstGeom>
          <a:solidFill>
            <a:schemeClr val="bg1"/>
          </a:solidFill>
          <a:ln w="9525">
            <a:noFill/>
            <a:miter lim="800000"/>
            <a:headEnd/>
            <a:tailEnd/>
          </a:ln>
          <a:effectLst>
            <a:outerShdw blurRad="498475" dir="2700000" sx="101000" sy="101000" algn="tl" rotWithShape="0">
              <a:srgbClr val="000000">
                <a:alpha val="43000"/>
              </a:srgbClr>
            </a:outerShdw>
          </a:effectLst>
          <a:scene3d>
            <a:camera prst="orthographicFront"/>
            <a:lightRig rig="threePt" dir="t"/>
          </a:scene3d>
          <a:sp3d>
            <a:bevelT w="0"/>
          </a:sp3d>
        </p:spPr>
        <p:txBody>
          <a:bodyPr wrap="none" lIns="92195" tIns="46098" rIns="92195" bIns="46098" anchor="ctr"/>
          <a:lstStyle/>
          <a:p>
            <a:pPr defTabSz="920750" eaLnBrk="0" hangingPunct="0">
              <a:defRPr/>
            </a:pPr>
            <a:endParaRPr lang="en-US" sz="1050" dirty="0">
              <a:solidFill>
                <a:srgbClr val="00863D"/>
              </a:solidFill>
              <a:latin typeface="Arial" charset="0"/>
              <a:ea typeface="Geneva" charset="0"/>
            </a:endParaRPr>
          </a:p>
          <a:p>
            <a:pPr defTabSz="920750" eaLnBrk="0" hangingPunct="0">
              <a:defRPr/>
            </a:pPr>
            <a:endParaRPr lang="en-US" sz="1050" dirty="0">
              <a:solidFill>
                <a:srgbClr val="00863D"/>
              </a:solidFill>
              <a:latin typeface="Arial" charset="0"/>
              <a:ea typeface="Geneva" charset="0"/>
            </a:endParaRPr>
          </a:p>
          <a:p>
            <a:pPr defTabSz="920750" eaLnBrk="0" hangingPunct="0">
              <a:defRPr/>
            </a:pPr>
            <a:endParaRPr lang="en-US" sz="1050" dirty="0">
              <a:solidFill>
                <a:srgbClr val="00863D"/>
              </a:solidFill>
              <a:latin typeface="Arial" charset="0"/>
              <a:ea typeface="Geneva" charset="0"/>
            </a:endParaRPr>
          </a:p>
        </p:txBody>
      </p:sp>
      <p:sp>
        <p:nvSpPr>
          <p:cNvPr id="34" name="TextBox 3">
            <a:extLst>
              <a:ext uri="{FF2B5EF4-FFF2-40B4-BE49-F238E27FC236}">
                <a16:creationId xmlns:a16="http://schemas.microsoft.com/office/drawing/2014/main" id="{3350C19C-A44D-472C-B183-2DD6DFC47DFA}"/>
              </a:ext>
            </a:extLst>
          </p:cNvPr>
          <p:cNvSpPr txBox="1">
            <a:spLocks noChangeArrowheads="1"/>
          </p:cNvSpPr>
          <p:nvPr/>
        </p:nvSpPr>
        <p:spPr bwMode="auto">
          <a:xfrm>
            <a:off x="1560871" y="16957466"/>
            <a:ext cx="10397782"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pPr eaLnBrk="1" hangingPunct="1"/>
            <a:r>
              <a:rPr lang="en-US" altLang="en-US" sz="3600" b="0" dirty="0">
                <a:solidFill>
                  <a:srgbClr val="000000"/>
                </a:solidFill>
                <a:latin typeface="+mj-lt"/>
              </a:rPr>
              <a:t>Our Summer 2018 work on METAL focused on enhancing its interactive map-based AV capabilities in three major areas: user interface (UI) improvements, new AVs, and adding code-level AVs.</a:t>
            </a:r>
            <a:endParaRPr lang="en-US" altLang="en-US" sz="3600" dirty="0">
              <a:solidFill>
                <a:schemeClr val="tx1"/>
              </a:solidFill>
              <a:latin typeface="+mj-lt"/>
            </a:endParaRPr>
          </a:p>
          <a:p>
            <a:endParaRPr lang="en-US" altLang="en-US" sz="3600" dirty="0">
              <a:solidFill>
                <a:schemeClr val="tx1"/>
              </a:solidFill>
            </a:endParaRPr>
          </a:p>
        </p:txBody>
      </p:sp>
      <p:sp>
        <p:nvSpPr>
          <p:cNvPr id="38" name="TextBox 37">
            <a:extLst>
              <a:ext uri="{FF2B5EF4-FFF2-40B4-BE49-F238E27FC236}">
                <a16:creationId xmlns:a16="http://schemas.microsoft.com/office/drawing/2014/main" id="{06B43E9B-E9A2-46A1-8130-05DBD801FA07}"/>
              </a:ext>
            </a:extLst>
          </p:cNvPr>
          <p:cNvSpPr txBox="1"/>
          <p:nvPr/>
        </p:nvSpPr>
        <p:spPr>
          <a:xfrm>
            <a:off x="31714091" y="23245646"/>
            <a:ext cx="9767555" cy="830997"/>
          </a:xfrm>
          <a:prstGeom prst="rect">
            <a:avLst/>
          </a:prstGeom>
          <a:noFill/>
        </p:spPr>
        <p:txBody>
          <a:bodyPr wrap="square" rtlCol="0">
            <a:spAutoFit/>
          </a:bodyPr>
          <a:lstStyle/>
          <a:p>
            <a:r>
              <a:rPr lang="en-US" altLang="en-US" sz="4800" dirty="0">
                <a:solidFill>
                  <a:srgbClr val="00863D"/>
                </a:solidFill>
              </a:rPr>
              <a:t>Acknowledgements</a:t>
            </a:r>
          </a:p>
        </p:txBody>
      </p:sp>
      <p:sp>
        <p:nvSpPr>
          <p:cNvPr id="7" name="TextBox 6">
            <a:extLst>
              <a:ext uri="{FF2B5EF4-FFF2-40B4-BE49-F238E27FC236}">
                <a16:creationId xmlns:a16="http://schemas.microsoft.com/office/drawing/2014/main" id="{BAFB487F-1B5D-4BDF-91EE-4692DC6FA37A}"/>
              </a:ext>
            </a:extLst>
          </p:cNvPr>
          <p:cNvSpPr txBox="1"/>
          <p:nvPr/>
        </p:nvSpPr>
        <p:spPr>
          <a:xfrm>
            <a:off x="31881988" y="24468164"/>
            <a:ext cx="10531914" cy="6740307"/>
          </a:xfrm>
          <a:prstGeom prst="rect">
            <a:avLst/>
          </a:prstGeom>
          <a:noFill/>
        </p:spPr>
        <p:txBody>
          <a:bodyPr wrap="square" rtlCol="0">
            <a:spAutoFit/>
          </a:bodyPr>
          <a:lstStyle/>
          <a:p>
            <a:pPr>
              <a:spcBef>
                <a:spcPts val="0"/>
              </a:spcBef>
              <a:spcAft>
                <a:spcPts val="0"/>
              </a:spcAft>
            </a:pPr>
            <a:r>
              <a:rPr lang="en-US" sz="3600" b="0" dirty="0">
                <a:solidFill>
                  <a:srgbClr val="000000"/>
                </a:solidFill>
                <a:latin typeface="+mj-lt"/>
              </a:rPr>
              <a:t>The Summer Scholars 2018</a:t>
            </a:r>
          </a:p>
          <a:p>
            <a:pPr>
              <a:spcBef>
                <a:spcPts val="0"/>
              </a:spcBef>
              <a:spcAft>
                <a:spcPts val="0"/>
              </a:spcAft>
            </a:pPr>
            <a:r>
              <a:rPr lang="en-US" sz="3600" b="0" dirty="0">
                <a:solidFill>
                  <a:srgbClr val="000000"/>
                </a:solidFill>
                <a:latin typeface="+mj-lt"/>
              </a:rPr>
              <a:t> project was funded by the Center </a:t>
            </a:r>
          </a:p>
          <a:p>
            <a:pPr>
              <a:spcBef>
                <a:spcPts val="0"/>
              </a:spcBef>
              <a:spcAft>
                <a:spcPts val="0"/>
              </a:spcAft>
            </a:pPr>
            <a:r>
              <a:rPr lang="en-US" sz="3600" b="0" dirty="0">
                <a:solidFill>
                  <a:srgbClr val="000000"/>
                </a:solidFill>
                <a:latin typeface="+mj-lt"/>
              </a:rPr>
              <a:t>for Undergraduate Research and </a:t>
            </a:r>
          </a:p>
          <a:p>
            <a:pPr>
              <a:spcBef>
                <a:spcPts val="0"/>
              </a:spcBef>
              <a:spcAft>
                <a:spcPts val="0"/>
              </a:spcAft>
            </a:pPr>
            <a:r>
              <a:rPr lang="en-US" sz="3600" b="0" dirty="0">
                <a:solidFill>
                  <a:srgbClr val="000000"/>
                </a:solidFill>
                <a:latin typeface="+mj-lt"/>
              </a:rPr>
              <a:t>Creative Activities (CURCA) at </a:t>
            </a:r>
          </a:p>
          <a:p>
            <a:pPr>
              <a:spcBef>
                <a:spcPts val="0"/>
              </a:spcBef>
              <a:spcAft>
                <a:spcPts val="0"/>
              </a:spcAft>
            </a:pPr>
            <a:r>
              <a:rPr lang="en-US" sz="3600" b="0" dirty="0">
                <a:solidFill>
                  <a:srgbClr val="000000"/>
                </a:solidFill>
                <a:latin typeface="+mj-lt"/>
              </a:rPr>
              <a:t>Siena College. METAL's web site</a:t>
            </a:r>
            <a:r>
              <a:rPr lang="en-US" sz="3600" b="0" u="sng" dirty="0">
                <a:solidFill>
                  <a:srgbClr val="1155CC"/>
                </a:solidFill>
                <a:latin typeface="+mj-lt"/>
              </a:rPr>
              <a:t> </a:t>
            </a:r>
            <a:r>
              <a:rPr lang="en-US" sz="3600" b="0" u="sng" dirty="0">
                <a:solidFill>
                  <a:srgbClr val="1155CC"/>
                </a:solidFill>
                <a:latin typeface="+mj-lt"/>
                <a:hlinkClick r:id="rId3">
                  <a:extLst>
                    <a:ext uri="{A12FA001-AC4F-418D-AE19-62706E023703}">
                      <ahyp:hlinkClr xmlns:ahyp="http://schemas.microsoft.com/office/drawing/2018/hyperlinkcolor" val="tx"/>
                    </a:ext>
                  </a:extLst>
                </a:hlinkClick>
              </a:rPr>
              <a:t>http://courses.teresco.org/metal/</a:t>
            </a:r>
            <a:r>
              <a:rPr lang="en-US" sz="3600" b="0" dirty="0">
                <a:solidFill>
                  <a:srgbClr val="000000"/>
                </a:solidFill>
                <a:latin typeface="+mj-lt"/>
              </a:rPr>
              <a:t>  includes highway   data and AV capabilities in the Highway Data Examiner. Further details about METAL and its use as a pedagogical tool can be found on the web site and in the publications listed there.</a:t>
            </a:r>
            <a:endParaRPr lang="en-US" sz="3600" b="0" dirty="0">
              <a:latin typeface="+mj-lt"/>
            </a:endParaRPr>
          </a:p>
          <a:p>
            <a:pPr>
              <a:spcBef>
                <a:spcPts val="0"/>
              </a:spcBef>
              <a:spcAft>
                <a:spcPts val="0"/>
              </a:spcAft>
            </a:pPr>
            <a:r>
              <a:rPr lang="en-US" sz="3600" b="0" dirty="0">
                <a:solidFill>
                  <a:srgbClr val="000000"/>
                </a:solidFill>
                <a:latin typeface="+mj-lt"/>
              </a:rPr>
              <a:t>METAL's highway data is derived from the Travel Mapping Project (http://travelmapping.net).</a:t>
            </a:r>
            <a:endParaRPr lang="en-US" sz="3600" b="0" dirty="0">
              <a:solidFill>
                <a:schemeClr val="tx1"/>
              </a:solidFill>
              <a:latin typeface="+mj-lt"/>
            </a:endParaRPr>
          </a:p>
        </p:txBody>
      </p:sp>
      <p:sp>
        <p:nvSpPr>
          <p:cNvPr id="39" name="TextBox 38">
            <a:extLst>
              <a:ext uri="{FF2B5EF4-FFF2-40B4-BE49-F238E27FC236}">
                <a16:creationId xmlns:a16="http://schemas.microsoft.com/office/drawing/2014/main" id="{AA59C6D6-8512-40B1-B2CB-5DB112FCCCE9}"/>
              </a:ext>
            </a:extLst>
          </p:cNvPr>
          <p:cNvSpPr txBox="1"/>
          <p:nvPr/>
        </p:nvSpPr>
        <p:spPr>
          <a:xfrm>
            <a:off x="31850147" y="19387086"/>
            <a:ext cx="10508227" cy="3416320"/>
          </a:xfrm>
          <a:prstGeom prst="rect">
            <a:avLst/>
          </a:prstGeom>
          <a:noFill/>
        </p:spPr>
        <p:txBody>
          <a:bodyPr wrap="square" rtlCol="0">
            <a:spAutoFit/>
          </a:bodyPr>
          <a:lstStyle/>
          <a:p>
            <a:r>
              <a:rPr lang="en-US" sz="3600" b="0" dirty="0">
                <a:solidFill>
                  <a:srgbClr val="000000"/>
                </a:solidFill>
                <a:latin typeface="+mj-lt"/>
              </a:rPr>
              <a:t>With the action-based framework in place, it is now more straightforward to add new algorithms to METAL, and we intend to add many more.  There are many potential directions to pursue. Priorities will continue to be set based on student feedback as METAL is used in more courses.</a:t>
            </a:r>
            <a:endParaRPr lang="en-US" sz="3600" b="0" dirty="0">
              <a:solidFill>
                <a:schemeClr val="tx1"/>
              </a:solidFill>
              <a:latin typeface="+mj-lt"/>
            </a:endParaRPr>
          </a:p>
        </p:txBody>
      </p:sp>
      <p:sp>
        <p:nvSpPr>
          <p:cNvPr id="40" name="Rectangle 232">
            <a:extLst>
              <a:ext uri="{FF2B5EF4-FFF2-40B4-BE49-F238E27FC236}">
                <a16:creationId xmlns:a16="http://schemas.microsoft.com/office/drawing/2014/main" id="{299C1438-5B0B-4AEB-91DD-F81408F57AE6}"/>
              </a:ext>
            </a:extLst>
          </p:cNvPr>
          <p:cNvSpPr>
            <a:spLocks noChangeArrowheads="1"/>
          </p:cNvSpPr>
          <p:nvPr/>
        </p:nvSpPr>
        <p:spPr bwMode="auto">
          <a:xfrm>
            <a:off x="31565078" y="6567918"/>
            <a:ext cx="10848824" cy="3007462"/>
          </a:xfrm>
          <a:prstGeom prst="roundRect">
            <a:avLst>
              <a:gd name="adj" fmla="val 4902"/>
            </a:avLst>
          </a:prstGeom>
          <a:solidFill>
            <a:schemeClr val="bg1"/>
          </a:solidFill>
          <a:ln w="9525">
            <a:noFill/>
            <a:miter lim="800000"/>
            <a:headEnd/>
            <a:tailEnd/>
          </a:ln>
          <a:effectLst>
            <a:outerShdw blurRad="498475" dir="2700000" sx="101000" sy="101000" algn="tl" rotWithShape="0">
              <a:srgbClr val="000000">
                <a:alpha val="43000"/>
              </a:srgbClr>
            </a:outerShdw>
          </a:effectLst>
          <a:scene3d>
            <a:camera prst="orthographicFront"/>
            <a:lightRig rig="threePt" dir="t"/>
          </a:scene3d>
          <a:sp3d>
            <a:bevelT w="0"/>
          </a:sp3d>
        </p:spPr>
        <p:txBody>
          <a:bodyPr wrap="none" lIns="92195" tIns="46098" rIns="92195" bIns="46098" anchor="ctr"/>
          <a:lstStyle/>
          <a:p>
            <a:pPr defTabSz="920750" eaLnBrk="0" hangingPunct="0">
              <a:defRPr/>
            </a:pPr>
            <a:endParaRPr lang="en-US" sz="7300" dirty="0">
              <a:solidFill>
                <a:srgbClr val="00863D"/>
              </a:solidFill>
              <a:latin typeface="Arial" charset="0"/>
              <a:ea typeface="Geneva" charset="0"/>
            </a:endParaRPr>
          </a:p>
        </p:txBody>
      </p:sp>
      <p:sp>
        <p:nvSpPr>
          <p:cNvPr id="43" name="TextBox 3">
            <a:extLst>
              <a:ext uri="{FF2B5EF4-FFF2-40B4-BE49-F238E27FC236}">
                <a16:creationId xmlns:a16="http://schemas.microsoft.com/office/drawing/2014/main" id="{53D8391A-8599-446F-BA9C-D878FC6F47DD}"/>
              </a:ext>
            </a:extLst>
          </p:cNvPr>
          <p:cNvSpPr txBox="1">
            <a:spLocks noChangeArrowheads="1"/>
          </p:cNvSpPr>
          <p:nvPr/>
        </p:nvSpPr>
        <p:spPr bwMode="auto">
          <a:xfrm>
            <a:off x="31714091" y="6704648"/>
            <a:ext cx="10562018"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pPr eaLnBrk="1" hangingPunct="1"/>
            <a:r>
              <a:rPr lang="en-US" sz="3600" b="0" dirty="0">
                <a:solidFill>
                  <a:srgbClr val="000000"/>
                </a:solidFill>
                <a:latin typeface="+mj-lt"/>
              </a:rPr>
              <a:t>Our new framework requires that each of our </a:t>
            </a:r>
          </a:p>
          <a:p>
            <a:pPr eaLnBrk="1" hangingPunct="1"/>
            <a:r>
              <a:rPr lang="en-US" sz="3600" b="0" dirty="0">
                <a:solidFill>
                  <a:srgbClr val="000000"/>
                </a:solidFill>
                <a:latin typeface="+mj-lt"/>
              </a:rPr>
              <a:t>algorithms be specified as a series of </a:t>
            </a:r>
            <a:r>
              <a:rPr lang="en-US" sz="3600" b="0" i="1" dirty="0">
                <a:solidFill>
                  <a:srgbClr val="000000"/>
                </a:solidFill>
                <a:latin typeface="+mj-lt"/>
              </a:rPr>
              <a:t>actions</a:t>
            </a:r>
            <a:r>
              <a:rPr lang="en-US" sz="3600" b="0" dirty="0">
                <a:solidFill>
                  <a:srgbClr val="000000"/>
                </a:solidFill>
                <a:latin typeface="+mj-lt"/>
              </a:rPr>
              <a:t>.  Each action performs a small step toward the solution, and is responsible for updating all parts of the AV as appropriate.</a:t>
            </a:r>
            <a:endParaRPr lang="en-US" altLang="en-US" sz="3600" dirty="0">
              <a:solidFill>
                <a:schemeClr val="tx1"/>
              </a:solidFill>
              <a:latin typeface="+mj-lt"/>
            </a:endParaRPr>
          </a:p>
        </p:txBody>
      </p:sp>
      <p:sp>
        <p:nvSpPr>
          <p:cNvPr id="44" name="Rectangle 232">
            <a:extLst>
              <a:ext uri="{FF2B5EF4-FFF2-40B4-BE49-F238E27FC236}">
                <a16:creationId xmlns:a16="http://schemas.microsoft.com/office/drawing/2014/main" id="{4986C5F8-7477-4EAF-853F-6557EAC880E3}"/>
              </a:ext>
            </a:extLst>
          </p:cNvPr>
          <p:cNvSpPr>
            <a:spLocks noChangeArrowheads="1"/>
          </p:cNvSpPr>
          <p:nvPr/>
        </p:nvSpPr>
        <p:spPr bwMode="auto">
          <a:xfrm>
            <a:off x="1434002" y="27432363"/>
            <a:ext cx="10591800" cy="3842182"/>
          </a:xfrm>
          <a:prstGeom prst="roundRect">
            <a:avLst>
              <a:gd name="adj" fmla="val 4902"/>
            </a:avLst>
          </a:prstGeom>
          <a:solidFill>
            <a:schemeClr val="bg1"/>
          </a:solidFill>
          <a:ln w="9525">
            <a:noFill/>
            <a:miter lim="800000"/>
            <a:headEnd/>
            <a:tailEnd/>
          </a:ln>
          <a:effectLst>
            <a:outerShdw blurRad="498475" dir="2700000" sx="101000" sy="101000" algn="tl" rotWithShape="0">
              <a:srgbClr val="000000">
                <a:alpha val="43000"/>
              </a:srgbClr>
            </a:outerShdw>
          </a:effectLst>
          <a:scene3d>
            <a:camera prst="orthographicFront"/>
            <a:lightRig rig="threePt" dir="t"/>
          </a:scene3d>
          <a:sp3d>
            <a:bevelT w="0"/>
          </a:sp3d>
        </p:spPr>
        <p:txBody>
          <a:bodyPr wrap="none" lIns="92195" tIns="46098" rIns="92195" bIns="46098" anchor="ctr"/>
          <a:lstStyle/>
          <a:p>
            <a:pPr defTabSz="920750" eaLnBrk="0" hangingPunct="0">
              <a:defRPr/>
            </a:pPr>
            <a:r>
              <a:rPr lang="en-US" sz="3600" b="0" dirty="0">
                <a:solidFill>
                  <a:srgbClr val="000000"/>
                </a:solidFill>
                <a:latin typeface="+mj-lt"/>
              </a:rPr>
              <a:t>METAL's UI was redesigned to allow a student to load </a:t>
            </a:r>
          </a:p>
          <a:p>
            <a:pPr defTabSz="920750" eaLnBrk="0" hangingPunct="0">
              <a:defRPr/>
            </a:pPr>
            <a:r>
              <a:rPr lang="en-US" sz="3600" b="0" dirty="0">
                <a:solidFill>
                  <a:srgbClr val="000000"/>
                </a:solidFill>
                <a:latin typeface="+mj-lt"/>
              </a:rPr>
              <a:t>data to the system more quickly and easily, and to break </a:t>
            </a:r>
          </a:p>
          <a:p>
            <a:pPr defTabSz="920750" eaLnBrk="0" hangingPunct="0">
              <a:defRPr/>
            </a:pPr>
            <a:r>
              <a:rPr lang="en-US" sz="3600" b="0" dirty="0">
                <a:solidFill>
                  <a:srgbClr val="000000"/>
                </a:solidFill>
                <a:latin typeface="+mj-lt"/>
              </a:rPr>
              <a:t>up the UI into a series of controls that are shown only </a:t>
            </a:r>
          </a:p>
          <a:p>
            <a:pPr defTabSz="920750" eaLnBrk="0" hangingPunct="0">
              <a:defRPr/>
            </a:pPr>
            <a:r>
              <a:rPr lang="en-US" sz="3600" b="0" dirty="0">
                <a:solidFill>
                  <a:srgbClr val="000000"/>
                </a:solidFill>
                <a:latin typeface="+mj-lt"/>
              </a:rPr>
              <a:t>when relevant. Options were also added to proceed </a:t>
            </a:r>
          </a:p>
          <a:p>
            <a:pPr defTabSz="920750" eaLnBrk="0" hangingPunct="0">
              <a:defRPr/>
            </a:pPr>
            <a:r>
              <a:rPr lang="en-US" sz="3600" b="0" dirty="0">
                <a:solidFill>
                  <a:srgbClr val="000000"/>
                </a:solidFill>
                <a:latin typeface="+mj-lt"/>
              </a:rPr>
              <a:t>through an  AV one step at a time, or to run it to </a:t>
            </a:r>
          </a:p>
          <a:p>
            <a:pPr defTabSz="920750" eaLnBrk="0" hangingPunct="0">
              <a:defRPr/>
            </a:pPr>
            <a:r>
              <a:rPr lang="en-US" sz="3600" b="0" dirty="0">
                <a:solidFill>
                  <a:srgbClr val="000000"/>
                </a:solidFill>
                <a:latin typeface="+mj-lt"/>
              </a:rPr>
              <a:t>completion.</a:t>
            </a:r>
            <a:endParaRPr lang="en-US" sz="3600" dirty="0">
              <a:solidFill>
                <a:srgbClr val="00863D"/>
              </a:solidFill>
              <a:latin typeface="+mj-lt"/>
              <a:ea typeface="Geneva" charset="0"/>
            </a:endParaRPr>
          </a:p>
        </p:txBody>
      </p:sp>
      <p:sp>
        <p:nvSpPr>
          <p:cNvPr id="45" name="TextBox 8">
            <a:extLst>
              <a:ext uri="{FF2B5EF4-FFF2-40B4-BE49-F238E27FC236}">
                <a16:creationId xmlns:a16="http://schemas.microsoft.com/office/drawing/2014/main" id="{259AF112-7990-4A76-A34E-2E5774708C93}"/>
              </a:ext>
            </a:extLst>
          </p:cNvPr>
          <p:cNvSpPr txBox="1">
            <a:spLocks noChangeArrowheads="1"/>
          </p:cNvSpPr>
          <p:nvPr/>
        </p:nvSpPr>
        <p:spPr bwMode="auto">
          <a:xfrm>
            <a:off x="1434175" y="26335062"/>
            <a:ext cx="105918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4400" b="1">
                <a:solidFill>
                  <a:srgbClr val="003399"/>
                </a:solidFill>
                <a:latin typeface="Arial" panose="020B0604020202020204" pitchFamily="34" charset="0"/>
                <a:ea typeface="Geneva" panose="020B0503030404040204" pitchFamily="34" charset="0"/>
              </a:defRPr>
            </a:lvl1pPr>
            <a:lvl2pPr marL="742950" indent="-285750" eaLnBrk="0" hangingPunct="0">
              <a:defRPr sz="4400" b="1">
                <a:solidFill>
                  <a:srgbClr val="003399"/>
                </a:solidFill>
                <a:latin typeface="Arial" panose="020B0604020202020204" pitchFamily="34" charset="0"/>
                <a:ea typeface="Geneva" panose="020B0503030404040204" pitchFamily="34" charset="0"/>
              </a:defRPr>
            </a:lvl2pPr>
            <a:lvl3pPr marL="1143000" indent="-228600" eaLnBrk="0" hangingPunct="0">
              <a:defRPr sz="4400" b="1">
                <a:solidFill>
                  <a:srgbClr val="003399"/>
                </a:solidFill>
                <a:latin typeface="Arial" panose="020B0604020202020204" pitchFamily="34" charset="0"/>
                <a:ea typeface="Geneva" panose="020B0503030404040204" pitchFamily="34" charset="0"/>
              </a:defRPr>
            </a:lvl3pPr>
            <a:lvl4pPr marL="1600200" indent="-228600" eaLnBrk="0" hangingPunct="0">
              <a:defRPr sz="4400" b="1">
                <a:solidFill>
                  <a:srgbClr val="003399"/>
                </a:solidFill>
                <a:latin typeface="Arial" panose="020B0604020202020204" pitchFamily="34" charset="0"/>
                <a:ea typeface="Geneva" panose="020B0503030404040204" pitchFamily="34" charset="0"/>
              </a:defRPr>
            </a:lvl4pPr>
            <a:lvl5pPr marL="2057400" indent="-228600" eaLnBrk="0" hangingPunct="0">
              <a:defRPr sz="4400" b="1">
                <a:solidFill>
                  <a:srgbClr val="003399"/>
                </a:solidFill>
                <a:latin typeface="Arial" panose="020B0604020202020204" pitchFamily="34" charset="0"/>
                <a:ea typeface="Geneva" panose="020B0503030404040204" pitchFamily="34" charset="0"/>
              </a:defRPr>
            </a:lvl5pPr>
            <a:lvl6pPr marL="25146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6pPr>
            <a:lvl7pPr marL="29718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7pPr>
            <a:lvl8pPr marL="34290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8pPr>
            <a:lvl9pPr marL="3886200" indent="-228600" eaLnBrk="0" fontAlgn="base" hangingPunct="0">
              <a:spcBef>
                <a:spcPct val="0"/>
              </a:spcBef>
              <a:spcAft>
                <a:spcPct val="0"/>
              </a:spcAft>
              <a:defRPr sz="4400" b="1">
                <a:solidFill>
                  <a:srgbClr val="003399"/>
                </a:solidFill>
                <a:latin typeface="Arial" panose="020B0604020202020204" pitchFamily="34" charset="0"/>
                <a:ea typeface="Geneva" panose="020B0503030404040204" pitchFamily="34" charset="0"/>
              </a:defRPr>
            </a:lvl9pPr>
          </a:lstStyle>
          <a:p>
            <a:r>
              <a:rPr lang="en-US" altLang="en-US" sz="4800" dirty="0">
                <a:solidFill>
                  <a:srgbClr val="00863D"/>
                </a:solidFill>
              </a:rPr>
              <a:t>User Interface</a:t>
            </a:r>
          </a:p>
          <a:p>
            <a:endParaRPr lang="en-US" altLang="en-US" sz="3600" i="1" dirty="0">
              <a:solidFill>
                <a:srgbClr val="000000"/>
              </a:solidFill>
              <a:cs typeface="Arial" panose="020B0604020202020204" pitchFamily="34" charset="0"/>
            </a:endParaRPr>
          </a:p>
        </p:txBody>
      </p:sp>
      <p:pic>
        <p:nvPicPr>
          <p:cNvPr id="9" name="Picture 8">
            <a:extLst>
              <a:ext uri="{FF2B5EF4-FFF2-40B4-BE49-F238E27FC236}">
                <a16:creationId xmlns:a16="http://schemas.microsoft.com/office/drawing/2014/main" id="{100DF0AB-40F8-4B92-851A-CE49068A0E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56486" y="24225599"/>
            <a:ext cx="4145941" cy="2841782"/>
          </a:xfrm>
          <a:prstGeom prst="rect">
            <a:avLst/>
          </a:prstGeom>
        </p:spPr>
      </p:pic>
      <p:pic>
        <p:nvPicPr>
          <p:cNvPr id="15" name="Picture 14">
            <a:extLst>
              <a:ext uri="{FF2B5EF4-FFF2-40B4-BE49-F238E27FC236}">
                <a16:creationId xmlns:a16="http://schemas.microsoft.com/office/drawing/2014/main" id="{3ED96CCB-BD8B-4451-8CD9-340433BD1E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55941" y="20393830"/>
            <a:ext cx="6602212" cy="4683893"/>
          </a:xfrm>
          <a:prstGeom prst="rect">
            <a:avLst/>
          </a:prstGeom>
        </p:spPr>
      </p:pic>
      <p:pic>
        <p:nvPicPr>
          <p:cNvPr id="17" name="Picture 16">
            <a:extLst>
              <a:ext uri="{FF2B5EF4-FFF2-40B4-BE49-F238E27FC236}">
                <a16:creationId xmlns:a16="http://schemas.microsoft.com/office/drawing/2014/main" id="{55085038-D5D1-40B5-8B4E-FE16EC2F57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65583" y="20388066"/>
            <a:ext cx="3693070" cy="4683893"/>
          </a:xfrm>
          <a:prstGeom prst="rect">
            <a:avLst/>
          </a:prstGeom>
        </p:spPr>
      </p:pic>
      <p:sp>
        <p:nvSpPr>
          <p:cNvPr id="18" name="TextBox 17">
            <a:extLst>
              <a:ext uri="{FF2B5EF4-FFF2-40B4-BE49-F238E27FC236}">
                <a16:creationId xmlns:a16="http://schemas.microsoft.com/office/drawing/2014/main" id="{90EA8E7D-9B39-4E31-AA9C-38A17D814319}"/>
              </a:ext>
            </a:extLst>
          </p:cNvPr>
          <p:cNvSpPr txBox="1"/>
          <p:nvPr/>
        </p:nvSpPr>
        <p:spPr>
          <a:xfrm>
            <a:off x="3731874" y="25190100"/>
            <a:ext cx="5996055" cy="461665"/>
          </a:xfrm>
          <a:prstGeom prst="rect">
            <a:avLst/>
          </a:prstGeom>
          <a:noFill/>
        </p:spPr>
        <p:txBody>
          <a:bodyPr wrap="square" rtlCol="0">
            <a:spAutoFit/>
          </a:bodyPr>
          <a:lstStyle/>
          <a:p>
            <a:r>
              <a:rPr lang="en-US" sz="2400" b="0" dirty="0">
                <a:solidFill>
                  <a:schemeClr val="tx1"/>
                </a:solidFill>
              </a:rPr>
              <a:t>The new Control Panel and User-Interface</a:t>
            </a:r>
          </a:p>
        </p:txBody>
      </p:sp>
      <p:sp>
        <p:nvSpPr>
          <p:cNvPr id="20" name="TextBox 19">
            <a:extLst>
              <a:ext uri="{FF2B5EF4-FFF2-40B4-BE49-F238E27FC236}">
                <a16:creationId xmlns:a16="http://schemas.microsoft.com/office/drawing/2014/main" id="{4B811F5E-144C-4315-BF74-E81A7A2BC869}"/>
              </a:ext>
            </a:extLst>
          </p:cNvPr>
          <p:cNvSpPr txBox="1"/>
          <p:nvPr/>
        </p:nvSpPr>
        <p:spPr>
          <a:xfrm>
            <a:off x="18826472" y="19019473"/>
            <a:ext cx="6241012" cy="461665"/>
          </a:xfrm>
          <a:prstGeom prst="rect">
            <a:avLst/>
          </a:prstGeom>
          <a:noFill/>
        </p:spPr>
        <p:txBody>
          <a:bodyPr wrap="square" rtlCol="0">
            <a:spAutoFit/>
          </a:bodyPr>
          <a:lstStyle/>
          <a:p>
            <a:r>
              <a:rPr lang="en-US" sz="2400" b="0" dirty="0">
                <a:solidFill>
                  <a:schemeClr val="tx1"/>
                </a:solidFill>
                <a:cs typeface="Arial" panose="020B0604020202020204" pitchFamily="34" charset="0"/>
              </a:rPr>
              <a:t>Dijkstra’s Algorithm soon after it’s started</a:t>
            </a:r>
          </a:p>
        </p:txBody>
      </p:sp>
      <p:pic>
        <p:nvPicPr>
          <p:cNvPr id="22" name="Picture 21">
            <a:extLst>
              <a:ext uri="{FF2B5EF4-FFF2-40B4-BE49-F238E27FC236}">
                <a16:creationId xmlns:a16="http://schemas.microsoft.com/office/drawing/2014/main" id="{7CE064CE-247E-4F15-8DEA-414A4F5508B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000421" y="9903090"/>
            <a:ext cx="15772799" cy="9116383"/>
          </a:xfrm>
          <a:prstGeom prst="rect">
            <a:avLst/>
          </a:prstGeom>
        </p:spPr>
      </p:pic>
      <p:pic>
        <p:nvPicPr>
          <p:cNvPr id="24" name="Picture 23">
            <a:extLst>
              <a:ext uri="{FF2B5EF4-FFF2-40B4-BE49-F238E27FC236}">
                <a16:creationId xmlns:a16="http://schemas.microsoft.com/office/drawing/2014/main" id="{F4CA6F2D-E3E3-4970-8415-6404616A792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047924" y="20998130"/>
            <a:ext cx="15725296" cy="9370409"/>
          </a:xfrm>
          <a:prstGeom prst="rect">
            <a:avLst/>
          </a:prstGeom>
        </p:spPr>
      </p:pic>
      <p:sp>
        <p:nvSpPr>
          <p:cNvPr id="25" name="TextBox 24">
            <a:extLst>
              <a:ext uri="{FF2B5EF4-FFF2-40B4-BE49-F238E27FC236}">
                <a16:creationId xmlns:a16="http://schemas.microsoft.com/office/drawing/2014/main" id="{708B5801-F22B-497D-B904-B5F2FE639CAB}"/>
              </a:ext>
            </a:extLst>
          </p:cNvPr>
          <p:cNvSpPr txBox="1"/>
          <p:nvPr/>
        </p:nvSpPr>
        <p:spPr>
          <a:xfrm>
            <a:off x="18755702" y="30415800"/>
            <a:ext cx="6379796" cy="461665"/>
          </a:xfrm>
          <a:prstGeom prst="rect">
            <a:avLst/>
          </a:prstGeom>
          <a:noFill/>
        </p:spPr>
        <p:txBody>
          <a:bodyPr wrap="square" rtlCol="0">
            <a:spAutoFit/>
          </a:bodyPr>
          <a:lstStyle/>
          <a:p>
            <a:r>
              <a:rPr lang="en-US" sz="2400" b="0" dirty="0">
                <a:solidFill>
                  <a:schemeClr val="tx1"/>
                </a:solidFill>
              </a:rPr>
              <a:t>Dijkstra’s Algorithm after finding the solution</a:t>
            </a:r>
          </a:p>
        </p:txBody>
      </p:sp>
      <p:pic>
        <p:nvPicPr>
          <p:cNvPr id="27" name="Picture 26">
            <a:extLst>
              <a:ext uri="{FF2B5EF4-FFF2-40B4-BE49-F238E27FC236}">
                <a16:creationId xmlns:a16="http://schemas.microsoft.com/office/drawing/2014/main" id="{E641D1F2-468C-440A-B295-958853D8F69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702747" y="9827830"/>
            <a:ext cx="8573486" cy="4360481"/>
          </a:xfrm>
          <a:prstGeom prst="rect">
            <a:avLst/>
          </a:prstGeom>
        </p:spPr>
      </p:pic>
      <p:sp>
        <p:nvSpPr>
          <p:cNvPr id="55" name="Rectangle 232">
            <a:extLst>
              <a:ext uri="{FF2B5EF4-FFF2-40B4-BE49-F238E27FC236}">
                <a16:creationId xmlns:a16="http://schemas.microsoft.com/office/drawing/2014/main" id="{4765DBA6-8FA7-4FDC-8D0A-371478987F37}"/>
              </a:ext>
            </a:extLst>
          </p:cNvPr>
          <p:cNvSpPr>
            <a:spLocks noChangeArrowheads="1"/>
          </p:cNvSpPr>
          <p:nvPr/>
        </p:nvSpPr>
        <p:spPr bwMode="auto">
          <a:xfrm>
            <a:off x="31544275" y="14590385"/>
            <a:ext cx="10848824" cy="2394475"/>
          </a:xfrm>
          <a:prstGeom prst="roundRect">
            <a:avLst>
              <a:gd name="adj" fmla="val 4902"/>
            </a:avLst>
          </a:prstGeom>
          <a:solidFill>
            <a:schemeClr val="bg1"/>
          </a:solidFill>
          <a:ln w="9525">
            <a:noFill/>
            <a:miter lim="800000"/>
            <a:headEnd/>
            <a:tailEnd/>
          </a:ln>
          <a:effectLst>
            <a:outerShdw blurRad="498475" dir="2700000" sx="101000" sy="101000" algn="tl" rotWithShape="0">
              <a:srgbClr val="000000">
                <a:alpha val="43000"/>
              </a:srgbClr>
            </a:outerShdw>
          </a:effectLst>
          <a:scene3d>
            <a:camera prst="orthographicFront"/>
            <a:lightRig rig="threePt" dir="t"/>
          </a:scene3d>
          <a:sp3d>
            <a:bevelT w="0"/>
          </a:sp3d>
        </p:spPr>
        <p:txBody>
          <a:bodyPr wrap="none" lIns="92195" tIns="46098" rIns="92195" bIns="46098" anchor="ctr"/>
          <a:lstStyle/>
          <a:p>
            <a:pPr defTabSz="920750" eaLnBrk="0" hangingPunct="0">
              <a:defRPr/>
            </a:pPr>
            <a:endParaRPr lang="en-US" sz="7300" dirty="0">
              <a:solidFill>
                <a:srgbClr val="00863D"/>
              </a:solidFill>
              <a:latin typeface="Arial" charset="0"/>
              <a:ea typeface="Geneva" charset="0"/>
            </a:endParaRPr>
          </a:p>
        </p:txBody>
      </p:sp>
      <p:sp>
        <p:nvSpPr>
          <p:cNvPr id="28" name="TextBox 27">
            <a:extLst>
              <a:ext uri="{FF2B5EF4-FFF2-40B4-BE49-F238E27FC236}">
                <a16:creationId xmlns:a16="http://schemas.microsoft.com/office/drawing/2014/main" id="{C072E0F3-0E4F-4CB9-B51B-4C85AE4B6A61}"/>
              </a:ext>
            </a:extLst>
          </p:cNvPr>
          <p:cNvSpPr txBox="1"/>
          <p:nvPr/>
        </p:nvSpPr>
        <p:spPr>
          <a:xfrm>
            <a:off x="31737521" y="14676536"/>
            <a:ext cx="10445854" cy="2308324"/>
          </a:xfrm>
          <a:prstGeom prst="rect">
            <a:avLst/>
          </a:prstGeom>
          <a:noFill/>
        </p:spPr>
        <p:txBody>
          <a:bodyPr wrap="square" rtlCol="0">
            <a:spAutoFit/>
          </a:bodyPr>
          <a:lstStyle/>
          <a:p>
            <a:pPr>
              <a:spcBef>
                <a:spcPts val="0"/>
              </a:spcBef>
              <a:spcAft>
                <a:spcPts val="0"/>
              </a:spcAft>
            </a:pPr>
            <a:r>
              <a:rPr lang="en-US" sz="3600" b="0" dirty="0">
                <a:solidFill>
                  <a:srgbClr val="000000"/>
                </a:solidFill>
                <a:latin typeface="+mj-lt"/>
              </a:rPr>
              <a:t>Above, we have the actions that specify METAL's graph traversal, spanning tree, and shortest path AVs.  It is important to note that these actions are seen and need to be understood only by METAL developers, not users.</a:t>
            </a:r>
            <a:endParaRPr lang="en-US" sz="3600" dirty="0">
              <a:latin typeface="+mj-lt"/>
            </a:endParaRP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08050" rtl="0" eaLnBrk="0" fontAlgn="base" latinLnBrk="0" hangingPunct="0">
          <a:lnSpc>
            <a:spcPct val="100000"/>
          </a:lnSpc>
          <a:spcBef>
            <a:spcPct val="0"/>
          </a:spcBef>
          <a:spcAft>
            <a:spcPct val="0"/>
          </a:spcAft>
          <a:buClrTx/>
          <a:buSzTx/>
          <a:buFontTx/>
          <a:buNone/>
          <a:tabLst/>
          <a:defRPr kumimoji="0" lang="en-US" sz="4000" b="1" i="0" u="none" strike="noStrike" cap="none" normalizeH="0" baseline="0" smtClean="0">
            <a:ln>
              <a:noFill/>
            </a:ln>
            <a:solidFill>
              <a:srgbClr val="003399"/>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08050" rtl="0" eaLnBrk="0" fontAlgn="base" latinLnBrk="0" hangingPunct="0">
          <a:lnSpc>
            <a:spcPct val="100000"/>
          </a:lnSpc>
          <a:spcBef>
            <a:spcPct val="0"/>
          </a:spcBef>
          <a:spcAft>
            <a:spcPct val="0"/>
          </a:spcAft>
          <a:buClrTx/>
          <a:buSzTx/>
          <a:buFontTx/>
          <a:buNone/>
          <a:tabLst/>
          <a:defRPr kumimoji="0" lang="en-US" sz="4000" b="1" i="0" u="none" strike="noStrike" cap="none" normalizeH="0" baseline="0" smtClean="0">
            <a:ln>
              <a:noFill/>
            </a:ln>
            <a:solidFill>
              <a:srgbClr val="003399"/>
            </a:solidFill>
            <a:effectLst/>
            <a:latin typeface="Arial"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Clarity</Template>
  <TotalTime>14526</TotalTime>
  <Words>360</Words>
  <Application>Microsoft Office PowerPoint</Application>
  <PresentationFormat>Custom</PresentationFormat>
  <Paragraphs>37</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Arial-BoldMT</vt:lpstr>
      <vt:lpstr>Geneva</vt:lpstr>
      <vt:lpstr>Stempel Garamond LT Std</vt:lpstr>
      <vt:lpstr>Times New Roman</vt:lpstr>
      <vt:lpstr>Blank Presentation</vt:lpstr>
      <vt:lpstr>PowerPoint Presentation</vt:lpstr>
    </vt:vector>
  </TitlesOfParts>
  <Company>Mechanical Engineering VT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Michael Alley</dc:creator>
  <cp:lastModifiedBy>Abdul Samad</cp:lastModifiedBy>
  <cp:revision>274</cp:revision>
  <cp:lastPrinted>2003-04-18T14:25:05Z</cp:lastPrinted>
  <dcterms:created xsi:type="dcterms:W3CDTF">2003-04-11T15:30:44Z</dcterms:created>
  <dcterms:modified xsi:type="dcterms:W3CDTF">2018-09-17T02:20:16Z</dcterms:modified>
</cp:coreProperties>
</file>

<file path=docProps/thumbnail.jpeg>
</file>